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1"/>
  </p:sldMasterIdLst>
  <p:notesMasterIdLst>
    <p:notesMasterId r:id="rId10"/>
  </p:notesMasterIdLst>
  <p:handoutMasterIdLst>
    <p:handoutMasterId r:id="rId11"/>
  </p:handoutMasterIdLst>
  <p:sldIdLst>
    <p:sldId id="336" r:id="rId2"/>
    <p:sldId id="1187" r:id="rId3"/>
    <p:sldId id="1192" r:id="rId4"/>
    <p:sldId id="342" r:id="rId5"/>
    <p:sldId id="1189" r:id="rId6"/>
    <p:sldId id="341" r:id="rId7"/>
    <p:sldId id="1190" r:id="rId8"/>
    <p:sldId id="1191" r:id="rId9"/>
  </p:sldIdLst>
  <p:sldSz cx="6858000" cy="9906000" type="A4"/>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3120" userDrawn="1">
          <p15:clr>
            <a:srgbClr val="A4A3A4"/>
          </p15:clr>
        </p15:guide>
        <p15:guide id="2" pos="2183" userDrawn="1">
          <p15:clr>
            <a:srgbClr val="A4A3A4"/>
          </p15:clr>
        </p15:guide>
        <p15:guide id="3" orient="horz" pos="2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82A9"/>
    <a:srgbClr val="0000FF"/>
    <a:srgbClr val="008000"/>
    <a:srgbClr val="0070C0"/>
    <a:srgbClr val="BFBFBF"/>
    <a:srgbClr val="00FFCC"/>
    <a:srgbClr val="B02A00"/>
    <a:srgbClr val="CCFF99"/>
    <a:srgbClr val="FFFFFF"/>
    <a:srgbClr val="9696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C083E6E3-FA7D-4D7B-A595-EF9225AFEA82}" styleName="淡色スタイル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443" autoAdjust="0"/>
    <p:restoredTop sz="94660" autoAdjust="0"/>
  </p:normalViewPr>
  <p:slideViewPr>
    <p:cSldViewPr snapToGrid="0">
      <p:cViewPr>
        <p:scale>
          <a:sx n="93" d="100"/>
          <a:sy n="93" d="100"/>
        </p:scale>
        <p:origin x="1576" y="-1960"/>
      </p:cViewPr>
      <p:guideLst>
        <p:guide orient="horz" pos="3120"/>
        <p:guide pos="2183"/>
        <p:guide orient="horz" pos="217"/>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7" y="2"/>
            <a:ext cx="2919413" cy="493714"/>
          </a:xfrm>
          <a:prstGeom prst="rect">
            <a:avLst/>
          </a:prstGeom>
        </p:spPr>
        <p:txBody>
          <a:bodyPr vert="horz" lIns="91375" tIns="45688" rIns="91375" bIns="45688"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ー 2"/>
          <p:cNvSpPr>
            <a:spLocks noGrp="1"/>
          </p:cNvSpPr>
          <p:nvPr>
            <p:ph type="dt" sz="quarter" idx="1"/>
          </p:nvPr>
        </p:nvSpPr>
        <p:spPr>
          <a:xfrm>
            <a:off x="3814764" y="2"/>
            <a:ext cx="2919412" cy="493714"/>
          </a:xfrm>
          <a:prstGeom prst="rect">
            <a:avLst/>
          </a:prstGeom>
        </p:spPr>
        <p:txBody>
          <a:bodyPr vert="horz" lIns="91375" tIns="45688" rIns="91375" bIns="45688" rtlCol="0"/>
          <a:lstStyle>
            <a:lvl1pPr algn="r" fontAlgn="auto">
              <a:spcBef>
                <a:spcPts val="0"/>
              </a:spcBef>
              <a:spcAft>
                <a:spcPts val="0"/>
              </a:spcAft>
              <a:defRPr sz="1200">
                <a:latin typeface="+mn-lt"/>
                <a:ea typeface="+mn-ea"/>
              </a:defRPr>
            </a:lvl1pPr>
          </a:lstStyle>
          <a:p>
            <a:pPr>
              <a:defRPr/>
            </a:pPr>
            <a:fld id="{E8871455-1DFE-4363-85D9-C9A805D97116}" type="datetimeFigureOut">
              <a:rPr lang="ja-JP" altLang="en-US"/>
              <a:pPr>
                <a:defRPr/>
              </a:pPr>
              <a:t>2022/9/28</a:t>
            </a:fld>
            <a:endParaRPr lang="ja-JP" altLang="en-US"/>
          </a:p>
        </p:txBody>
      </p:sp>
      <p:sp>
        <p:nvSpPr>
          <p:cNvPr id="4" name="フッター プレースホルダー 3"/>
          <p:cNvSpPr>
            <a:spLocks noGrp="1"/>
          </p:cNvSpPr>
          <p:nvPr>
            <p:ph type="ftr" sz="quarter" idx="2"/>
          </p:nvPr>
        </p:nvSpPr>
        <p:spPr>
          <a:xfrm>
            <a:off x="7" y="9371016"/>
            <a:ext cx="2919413" cy="493713"/>
          </a:xfrm>
          <a:prstGeom prst="rect">
            <a:avLst/>
          </a:prstGeom>
        </p:spPr>
        <p:txBody>
          <a:bodyPr vert="horz" lIns="91375" tIns="45688" rIns="91375" bIns="45688"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5" name="スライド番号プレースホルダー 4"/>
          <p:cNvSpPr>
            <a:spLocks noGrp="1"/>
          </p:cNvSpPr>
          <p:nvPr>
            <p:ph type="sldNum" sz="quarter" idx="3"/>
          </p:nvPr>
        </p:nvSpPr>
        <p:spPr>
          <a:xfrm>
            <a:off x="3814764" y="9371016"/>
            <a:ext cx="2919412" cy="493713"/>
          </a:xfrm>
          <a:prstGeom prst="rect">
            <a:avLst/>
          </a:prstGeom>
        </p:spPr>
        <p:txBody>
          <a:bodyPr vert="horz" lIns="91375" tIns="45688" rIns="91375" bIns="45688" rtlCol="0" anchor="b"/>
          <a:lstStyle>
            <a:lvl1pPr algn="r" fontAlgn="auto">
              <a:spcBef>
                <a:spcPts val="0"/>
              </a:spcBef>
              <a:spcAft>
                <a:spcPts val="0"/>
              </a:spcAft>
              <a:defRPr sz="1200">
                <a:latin typeface="+mn-lt"/>
                <a:ea typeface="+mn-ea"/>
              </a:defRPr>
            </a:lvl1pPr>
          </a:lstStyle>
          <a:p>
            <a:pPr>
              <a:defRPr/>
            </a:pPr>
            <a:fld id="{1D72F30C-D8F0-45C0-BD9A-BF6040B26138}" type="slidenum">
              <a:rPr lang="ja-JP" altLang="en-US"/>
              <a:pPr>
                <a:defRPr/>
              </a:pPr>
              <a:t>‹#›</a:t>
            </a:fld>
            <a:endParaRPr lang="ja-JP" altLang="en-US"/>
          </a:p>
        </p:txBody>
      </p:sp>
    </p:spTree>
    <p:extLst>
      <p:ext uri="{BB962C8B-B14F-4D97-AF65-F5344CB8AC3E}">
        <p14:creationId xmlns:p14="http://schemas.microsoft.com/office/powerpoint/2010/main" val="24073708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4" y="1"/>
            <a:ext cx="2918621" cy="493237"/>
          </a:xfrm>
          <a:prstGeom prst="rect">
            <a:avLst/>
          </a:prstGeom>
        </p:spPr>
        <p:txBody>
          <a:bodyPr vert="horz" lIns="90607" tIns="45301" rIns="90607" bIns="45301"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575" y="1"/>
            <a:ext cx="2918621" cy="493237"/>
          </a:xfrm>
          <a:prstGeom prst="rect">
            <a:avLst/>
          </a:prstGeom>
        </p:spPr>
        <p:txBody>
          <a:bodyPr vert="horz" lIns="90607" tIns="45301" rIns="90607" bIns="45301" rtlCol="0"/>
          <a:lstStyle>
            <a:lvl1pPr algn="r">
              <a:defRPr sz="1200"/>
            </a:lvl1pPr>
          </a:lstStyle>
          <a:p>
            <a:fld id="{0B059EF7-2CAD-4138-AD5E-B66F633B21E6}" type="datetimeFigureOut">
              <a:rPr kumimoji="1" lang="ja-JP" altLang="en-US" smtClean="0"/>
              <a:t>2022/9/28</a:t>
            </a:fld>
            <a:endParaRPr kumimoji="1" lang="ja-JP" altLang="en-US"/>
          </a:p>
        </p:txBody>
      </p:sp>
      <p:sp>
        <p:nvSpPr>
          <p:cNvPr id="4" name="スライド イメージ プレースホルダー 3"/>
          <p:cNvSpPr>
            <a:spLocks noGrp="1" noRot="1" noChangeAspect="1"/>
          </p:cNvSpPr>
          <p:nvPr>
            <p:ph type="sldImg" idx="2"/>
          </p:nvPr>
        </p:nvSpPr>
        <p:spPr>
          <a:xfrm>
            <a:off x="2089150" y="741363"/>
            <a:ext cx="2557463" cy="3697287"/>
          </a:xfrm>
          <a:prstGeom prst="rect">
            <a:avLst/>
          </a:prstGeom>
          <a:noFill/>
          <a:ln w="12700">
            <a:solidFill>
              <a:prstClr val="black"/>
            </a:solidFill>
          </a:ln>
        </p:spPr>
        <p:txBody>
          <a:bodyPr vert="horz" lIns="90607" tIns="45301" rIns="90607" bIns="45301" rtlCol="0" anchor="ctr"/>
          <a:lstStyle/>
          <a:p>
            <a:endParaRPr lang="ja-JP" altLang="en-US"/>
          </a:p>
        </p:txBody>
      </p:sp>
      <p:sp>
        <p:nvSpPr>
          <p:cNvPr id="5" name="ノート プレースホルダー 4"/>
          <p:cNvSpPr>
            <a:spLocks noGrp="1"/>
          </p:cNvSpPr>
          <p:nvPr>
            <p:ph type="body" sz="quarter" idx="3"/>
          </p:nvPr>
        </p:nvSpPr>
        <p:spPr>
          <a:xfrm>
            <a:off x="673891" y="4686541"/>
            <a:ext cx="5387982" cy="4439132"/>
          </a:xfrm>
          <a:prstGeom prst="rect">
            <a:avLst/>
          </a:prstGeom>
        </p:spPr>
        <p:txBody>
          <a:bodyPr vert="horz" lIns="90607" tIns="45301" rIns="90607" bIns="45301"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4" y="9371505"/>
            <a:ext cx="2918621" cy="493236"/>
          </a:xfrm>
          <a:prstGeom prst="rect">
            <a:avLst/>
          </a:prstGeom>
        </p:spPr>
        <p:txBody>
          <a:bodyPr vert="horz" lIns="90607" tIns="45301" rIns="90607" bIns="45301"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575" y="9371505"/>
            <a:ext cx="2918621" cy="493236"/>
          </a:xfrm>
          <a:prstGeom prst="rect">
            <a:avLst/>
          </a:prstGeom>
        </p:spPr>
        <p:txBody>
          <a:bodyPr vert="horz" lIns="90607" tIns="45301" rIns="90607" bIns="45301" rtlCol="0" anchor="b"/>
          <a:lstStyle>
            <a:lvl1pPr algn="r">
              <a:defRPr sz="1200"/>
            </a:lvl1pPr>
          </a:lstStyle>
          <a:p>
            <a:fld id="{C8A70C1C-97FA-407F-A8C0-C6D19C2308F3}" type="slidenum">
              <a:rPr kumimoji="1" lang="ja-JP" altLang="en-US" smtClean="0"/>
              <a:t>‹#›</a:t>
            </a:fld>
            <a:endParaRPr kumimoji="1" lang="ja-JP" altLang="en-US"/>
          </a:p>
        </p:txBody>
      </p:sp>
    </p:spTree>
    <p:extLst>
      <p:ext uri="{BB962C8B-B14F-4D97-AF65-F5344CB8AC3E}">
        <p14:creationId xmlns:p14="http://schemas.microsoft.com/office/powerpoint/2010/main" val="355120959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7"/>
            <a:ext cx="5829300" cy="2123369"/>
          </a:xfrm>
        </p:spPr>
        <p:txBody>
          <a:bodyPr/>
          <a:lstStyle/>
          <a:p>
            <a:r>
              <a:rPr lang="ja-JP" altLang="en-US"/>
              <a:t>マスター タイトルの書式設定</a:t>
            </a:r>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pPr>
              <a:defRPr/>
            </a:pPr>
            <a:fld id="{2D79C751-D49D-4A7E-9DEC-410A7F9FA358}" type="datetimeFigureOut">
              <a:rPr lang="ja-JP" altLang="en-US"/>
              <a:pPr>
                <a:defRPr/>
              </a:pPr>
              <a:t>2022/9/28</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CCC04C2E-84D6-40F2-9422-7357E53DE375}" type="slidenum">
              <a:rPr lang="ja-JP" altLang="en-US"/>
              <a:pPr>
                <a:defRPr/>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fld id="{0567D1EE-D7DE-4488-8771-5557150B05B1}" type="datetimeFigureOut">
              <a:rPr lang="ja-JP" altLang="en-US"/>
              <a:pPr>
                <a:defRPr/>
              </a:pPr>
              <a:t>2022/9/28</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C025244B-0740-475B-848C-AD72FA8964F1}"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37" y="573264"/>
            <a:ext cx="1157288" cy="12208228"/>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257175" y="573264"/>
            <a:ext cx="3357563" cy="1220822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fld id="{0CD360E6-82B3-4D37-A3C8-563CD6265C82}" type="datetimeFigureOut">
              <a:rPr lang="ja-JP" altLang="en-US"/>
              <a:pPr>
                <a:defRPr/>
              </a:pPr>
              <a:t>2022/9/28</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A0124103-829D-4DF1-B1C1-4FF90C3661D1}" type="slidenum">
              <a:rPr lang="ja-JP" altLang="en-US"/>
              <a:pPr>
                <a:defRPr/>
              </a:pPr>
              <a:t>‹#›</a:t>
            </a:fld>
            <a:endParaRPr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333376" y="415925"/>
            <a:ext cx="6181725" cy="8432800"/>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 name="日付プレースホルダ 2"/>
          <p:cNvSpPr>
            <a:spLocks noGrp="1"/>
          </p:cNvSpPr>
          <p:nvPr>
            <p:ph type="dt" sz="half" idx="10"/>
          </p:nvPr>
        </p:nvSpPr>
        <p:spPr>
          <a:xfrm>
            <a:off x="342900" y="9182100"/>
            <a:ext cx="1600200" cy="527050"/>
          </a:xfrm>
        </p:spPr>
        <p:txBody>
          <a:bodyPr/>
          <a:lstStyle>
            <a:lvl1pPr>
              <a:defRPr/>
            </a:lvl1pPr>
          </a:lstStyle>
          <a:p>
            <a:pPr>
              <a:defRPr/>
            </a:pPr>
            <a:fld id="{0220606D-DF01-41C2-9BB3-86989AD4C47A}" type="datetimeFigureOut">
              <a:rPr lang="ja-JP" altLang="en-US"/>
              <a:pPr>
                <a:defRPr/>
              </a:pPr>
              <a:t>2022/9/28</a:t>
            </a:fld>
            <a:endParaRPr lang="ja-JP" altLang="en-US"/>
          </a:p>
        </p:txBody>
      </p:sp>
      <p:sp>
        <p:nvSpPr>
          <p:cNvPr id="4" name="フッター プレースホルダ 3"/>
          <p:cNvSpPr>
            <a:spLocks noGrp="1"/>
          </p:cNvSpPr>
          <p:nvPr>
            <p:ph type="ftr" sz="quarter" idx="11"/>
          </p:nvPr>
        </p:nvSpPr>
        <p:spPr>
          <a:xfrm>
            <a:off x="2343150" y="9182100"/>
            <a:ext cx="2171700" cy="527050"/>
          </a:xfrm>
        </p:spPr>
        <p:txBody>
          <a:bodyPr/>
          <a:lstStyle>
            <a:lvl1pPr>
              <a:defRPr/>
            </a:lvl1pPr>
          </a:lstStyle>
          <a:p>
            <a:pPr>
              <a:defRPr/>
            </a:pPr>
            <a:endParaRPr lang="ja-JP" altLang="en-US"/>
          </a:p>
        </p:txBody>
      </p:sp>
      <p:sp>
        <p:nvSpPr>
          <p:cNvPr id="5" name="スライド番号プレースホルダ 4"/>
          <p:cNvSpPr>
            <a:spLocks noGrp="1"/>
          </p:cNvSpPr>
          <p:nvPr>
            <p:ph type="sldNum" sz="quarter" idx="12"/>
          </p:nvPr>
        </p:nvSpPr>
        <p:spPr>
          <a:xfrm>
            <a:off x="4914900" y="9182100"/>
            <a:ext cx="1600200" cy="527050"/>
          </a:xfrm>
        </p:spPr>
        <p:txBody>
          <a:bodyPr/>
          <a:lstStyle>
            <a:lvl1pPr>
              <a:defRPr/>
            </a:lvl1pPr>
          </a:lstStyle>
          <a:p>
            <a:pPr>
              <a:defRPr/>
            </a:pPr>
            <a:fld id="{40B920C6-7C20-4520-8355-716E9E839157}"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fld id="{03E95D32-6BE3-491B-88CB-28F2DCE867E7}" type="datetimeFigureOut">
              <a:rPr lang="ja-JP" altLang="en-US"/>
              <a:pPr>
                <a:defRPr/>
              </a:pPr>
              <a:t>2022/9/28</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708241FB-DE9E-4F21-8022-64B5B6DF4673}"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4"/>
            <a:ext cx="5829300" cy="1967442"/>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541735" y="4198592"/>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pPr>
              <a:defRPr/>
            </a:pPr>
            <a:fld id="{755CC9C7-878B-4671-9281-0637A5FE2D09}" type="datetimeFigureOut">
              <a:rPr lang="ja-JP" altLang="en-US"/>
              <a:pPr>
                <a:defRPr/>
              </a:pPr>
              <a:t>2022/9/28</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ー 5"/>
          <p:cNvSpPr>
            <a:spLocks noGrp="1"/>
          </p:cNvSpPr>
          <p:nvPr>
            <p:ph type="sldNum" sz="quarter" idx="12"/>
          </p:nvPr>
        </p:nvSpPr>
        <p:spPr/>
        <p:txBody>
          <a:bodyPr/>
          <a:lstStyle>
            <a:lvl1pPr>
              <a:defRPr/>
            </a:lvl1pPr>
          </a:lstStyle>
          <a:p>
            <a:pPr>
              <a:defRPr/>
            </a:pPr>
            <a:fld id="{12BDA2D5-AA3B-45B6-938B-A5AFED3BD895}" type="slidenum">
              <a:rPr lang="ja-JP" altLang="en-US"/>
              <a:pPr>
                <a:defRPr/>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257176" y="3338695"/>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2628902" y="3338695"/>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3"/>
          <p:cNvSpPr>
            <a:spLocks noGrp="1"/>
          </p:cNvSpPr>
          <p:nvPr>
            <p:ph type="dt" sz="half" idx="10"/>
          </p:nvPr>
        </p:nvSpPr>
        <p:spPr/>
        <p:txBody>
          <a:bodyPr/>
          <a:lstStyle>
            <a:lvl1pPr>
              <a:defRPr/>
            </a:lvl1pPr>
          </a:lstStyle>
          <a:p>
            <a:pPr>
              <a:defRPr/>
            </a:pPr>
            <a:fld id="{00546B8D-B4A7-44D4-8F3A-8C30BF1AADF5}" type="datetimeFigureOut">
              <a:rPr lang="ja-JP" altLang="en-US"/>
              <a:pPr>
                <a:defRPr/>
              </a:pPr>
              <a:t>2022/9/28</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FB6E9597-581E-4BDB-AA2E-16AFD7FB9B63}"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6699"/>
            <a:ext cx="6172200" cy="1651000"/>
          </a:xfrm>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342902"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342902"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3483773"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3483773"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3"/>
          <p:cNvSpPr>
            <a:spLocks noGrp="1"/>
          </p:cNvSpPr>
          <p:nvPr>
            <p:ph type="dt" sz="half" idx="10"/>
          </p:nvPr>
        </p:nvSpPr>
        <p:spPr/>
        <p:txBody>
          <a:bodyPr/>
          <a:lstStyle>
            <a:lvl1pPr>
              <a:defRPr/>
            </a:lvl1pPr>
          </a:lstStyle>
          <a:p>
            <a:pPr>
              <a:defRPr/>
            </a:pPr>
            <a:fld id="{D36062F3-FB83-44B0-B9ED-CABD781FCD14}" type="datetimeFigureOut">
              <a:rPr lang="ja-JP" altLang="en-US"/>
              <a:pPr>
                <a:defRPr/>
              </a:pPr>
              <a:t>2022/9/28</a:t>
            </a:fld>
            <a:endParaRPr lang="ja-JP" altLang="en-US"/>
          </a:p>
        </p:txBody>
      </p:sp>
      <p:sp>
        <p:nvSpPr>
          <p:cNvPr id="8"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ー 5"/>
          <p:cNvSpPr>
            <a:spLocks noGrp="1"/>
          </p:cNvSpPr>
          <p:nvPr>
            <p:ph type="sldNum" sz="quarter" idx="12"/>
          </p:nvPr>
        </p:nvSpPr>
        <p:spPr/>
        <p:txBody>
          <a:bodyPr/>
          <a:lstStyle>
            <a:lvl1pPr>
              <a:defRPr/>
            </a:lvl1pPr>
          </a:lstStyle>
          <a:p>
            <a:pPr>
              <a:defRPr/>
            </a:pPr>
            <a:fld id="{FBB63921-A9BF-4339-B530-D6402B1924C9}"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3"/>
          <p:cNvSpPr>
            <a:spLocks noGrp="1"/>
          </p:cNvSpPr>
          <p:nvPr>
            <p:ph type="dt" sz="half" idx="10"/>
          </p:nvPr>
        </p:nvSpPr>
        <p:spPr/>
        <p:txBody>
          <a:bodyPr/>
          <a:lstStyle>
            <a:lvl1pPr>
              <a:defRPr/>
            </a:lvl1pPr>
          </a:lstStyle>
          <a:p>
            <a:pPr>
              <a:defRPr/>
            </a:pPr>
            <a:fld id="{75A37B04-1D4C-4989-A196-CBA284A82198}" type="datetimeFigureOut">
              <a:rPr lang="ja-JP" altLang="en-US"/>
              <a:pPr>
                <a:defRPr/>
              </a:pPr>
              <a:t>2022/9/28</a:t>
            </a:fld>
            <a:endParaRPr lang="ja-JP" altLang="en-US"/>
          </a:p>
        </p:txBody>
      </p:sp>
      <p:sp>
        <p:nvSpPr>
          <p:cNvPr id="4"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ー 5"/>
          <p:cNvSpPr>
            <a:spLocks noGrp="1"/>
          </p:cNvSpPr>
          <p:nvPr>
            <p:ph type="sldNum" sz="quarter" idx="12"/>
          </p:nvPr>
        </p:nvSpPr>
        <p:spPr/>
        <p:txBody>
          <a:bodyPr/>
          <a:lstStyle>
            <a:lvl1pPr>
              <a:defRPr/>
            </a:lvl1pPr>
          </a:lstStyle>
          <a:p>
            <a:pPr>
              <a:defRPr/>
            </a:pPr>
            <a:fld id="{0C619625-2D24-47C3-AE55-BDC6C6F0EF5F}"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p:txBody>
          <a:bodyPr/>
          <a:lstStyle>
            <a:lvl1pPr>
              <a:defRPr/>
            </a:lvl1pPr>
          </a:lstStyle>
          <a:p>
            <a:pPr>
              <a:defRPr/>
            </a:pPr>
            <a:fld id="{B9501A82-3DC4-496F-8667-807437DC6A69}" type="datetimeFigureOut">
              <a:rPr lang="ja-JP" altLang="en-US"/>
              <a:pPr>
                <a:defRPr/>
              </a:pPr>
              <a:t>2022/9/28</a:t>
            </a:fld>
            <a:endParaRPr lang="ja-JP" altLang="en-US"/>
          </a:p>
        </p:txBody>
      </p:sp>
      <p:sp>
        <p:nvSpPr>
          <p:cNvPr id="3"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ー 5"/>
          <p:cNvSpPr>
            <a:spLocks noGrp="1"/>
          </p:cNvSpPr>
          <p:nvPr>
            <p:ph type="sldNum" sz="quarter" idx="12"/>
          </p:nvPr>
        </p:nvSpPr>
        <p:spPr/>
        <p:txBody>
          <a:bodyPr/>
          <a:lstStyle>
            <a:lvl1pPr>
              <a:defRPr/>
            </a:lvl1pPr>
          </a:lstStyle>
          <a:p>
            <a:pPr>
              <a:defRPr/>
            </a:pPr>
            <a:fld id="{03A1AA4C-67D0-4205-B53D-D956545DF733}"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4" y="394405"/>
            <a:ext cx="2256235" cy="1678517"/>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2681291" y="394412"/>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342904" y="2072924"/>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fld id="{4EDEC6F4-8EB3-4F8D-8009-B98A40B83153}" type="datetimeFigureOut">
              <a:rPr lang="ja-JP" altLang="en-US"/>
              <a:pPr>
                <a:defRPr/>
              </a:pPr>
              <a:t>2022/9/28</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75C7A898-687E-47D1-BEC3-7F31CFCA61B3}" type="slidenum">
              <a:rPr lang="ja-JP" altLang="en-US"/>
              <a:pPr>
                <a:defRPr/>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0"/>
            <a:ext cx="4114800" cy="818622"/>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344216" y="885119"/>
            <a:ext cx="4114800" cy="59436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1344216"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fld id="{B3B2C49E-B1F1-45D8-867D-775CE08A03A6}" type="datetimeFigureOut">
              <a:rPr lang="ja-JP" altLang="en-US"/>
              <a:pPr>
                <a:defRPr/>
              </a:pPr>
              <a:t>2022/9/28</a:t>
            </a:fld>
            <a:endParaRPr lang="ja-JP" altLang="en-US"/>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ー 5"/>
          <p:cNvSpPr>
            <a:spLocks noGrp="1"/>
          </p:cNvSpPr>
          <p:nvPr>
            <p:ph type="sldNum" sz="quarter" idx="12"/>
          </p:nvPr>
        </p:nvSpPr>
        <p:spPr/>
        <p:txBody>
          <a:bodyPr/>
          <a:lstStyle>
            <a:lvl1pPr>
              <a:defRPr/>
            </a:lvl1pPr>
          </a:lstStyle>
          <a:p>
            <a:pPr>
              <a:defRPr/>
            </a:pPr>
            <a:fld id="{14838341-9991-469A-B863-8C61FCC0B57F}" type="slidenum">
              <a:rPr lang="ja-JP" altLang="en-US"/>
              <a:pPr>
                <a:defRPr/>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ー 1"/>
          <p:cNvSpPr>
            <a:spLocks noGrp="1"/>
          </p:cNvSpPr>
          <p:nvPr>
            <p:ph type="title"/>
          </p:nvPr>
        </p:nvSpPr>
        <p:spPr bwMode="auto">
          <a:xfrm>
            <a:off x="333375" y="415925"/>
            <a:ext cx="6172200" cy="1651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dirty="0"/>
              <a:t>マスター タイトルの書式設定</a:t>
            </a:r>
          </a:p>
        </p:txBody>
      </p:sp>
      <p:sp>
        <p:nvSpPr>
          <p:cNvPr id="1027" name="テキスト プレースホルダー 2"/>
          <p:cNvSpPr>
            <a:spLocks noGrp="1"/>
          </p:cNvSpPr>
          <p:nvPr>
            <p:ph type="body" idx="1"/>
          </p:nvPr>
        </p:nvSpPr>
        <p:spPr bwMode="auto">
          <a:xfrm>
            <a:off x="342900" y="2311402"/>
            <a:ext cx="6172200" cy="653732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4" name="日付プレースホルダー 3"/>
          <p:cNvSpPr>
            <a:spLocks noGrp="1"/>
          </p:cNvSpPr>
          <p:nvPr>
            <p:ph type="dt" sz="half" idx="2"/>
          </p:nvPr>
        </p:nvSpPr>
        <p:spPr>
          <a:xfrm>
            <a:off x="342900" y="9182100"/>
            <a:ext cx="1600200" cy="527050"/>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ＭＳ Ｐ明朝" panose="02020600040205080304" pitchFamily="18" charset="-128"/>
                <a:ea typeface="ＭＳ Ｐ明朝" panose="02020600040205080304" pitchFamily="18" charset="-128"/>
              </a:defRPr>
            </a:lvl1pPr>
          </a:lstStyle>
          <a:p>
            <a:pPr>
              <a:defRPr/>
            </a:pPr>
            <a:fld id="{F942116F-A549-49AF-B76C-F7DA13A60AB4}" type="datetimeFigureOut">
              <a:rPr lang="ja-JP" altLang="en-US" smtClean="0"/>
              <a:pPr>
                <a:defRPr/>
              </a:pPr>
              <a:t>2022/9/28</a:t>
            </a:fld>
            <a:endParaRPr lang="ja-JP" altLang="en-US" dirty="0"/>
          </a:p>
        </p:txBody>
      </p:sp>
      <p:sp>
        <p:nvSpPr>
          <p:cNvPr id="5" name="フッター プレースホルダー 4"/>
          <p:cNvSpPr>
            <a:spLocks noGrp="1"/>
          </p:cNvSpPr>
          <p:nvPr>
            <p:ph type="ftr" sz="quarter" idx="3"/>
          </p:nvPr>
        </p:nvSpPr>
        <p:spPr>
          <a:xfrm>
            <a:off x="2380220" y="9182100"/>
            <a:ext cx="2171700" cy="527050"/>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ＭＳ Ｐ明朝" panose="02020600040205080304" pitchFamily="18" charset="-128"/>
                <a:ea typeface="ＭＳ Ｐ明朝" panose="02020600040205080304" pitchFamily="18" charset="-128"/>
              </a:defRPr>
            </a:lvl1pPr>
          </a:lstStyle>
          <a:p>
            <a:pPr>
              <a:defRPr/>
            </a:pPr>
            <a:endParaRPr lang="ja-JP" altLang="en-US" dirty="0"/>
          </a:p>
        </p:txBody>
      </p:sp>
      <p:sp>
        <p:nvSpPr>
          <p:cNvPr id="6" name="スライド番号プレースホルダー 5"/>
          <p:cNvSpPr>
            <a:spLocks noGrp="1"/>
          </p:cNvSpPr>
          <p:nvPr>
            <p:ph type="sldNum" sz="quarter" idx="4"/>
          </p:nvPr>
        </p:nvSpPr>
        <p:spPr>
          <a:xfrm>
            <a:off x="4914900" y="9182100"/>
            <a:ext cx="1600200" cy="527050"/>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ＭＳ Ｐ明朝" panose="02020600040205080304" pitchFamily="18" charset="-128"/>
                <a:ea typeface="ＭＳ Ｐ明朝" panose="02020600040205080304" pitchFamily="18" charset="-128"/>
              </a:defRPr>
            </a:lvl1pPr>
          </a:lstStyle>
          <a:p>
            <a:pPr>
              <a:defRPr/>
            </a:pPr>
            <a:fld id="{0A570CFC-4A4C-425C-B2F2-B00F85DEF55A}" type="slidenum">
              <a:rPr lang="ja-JP" altLang="en-US" smtClean="0"/>
              <a:pPr>
                <a:defRPr/>
              </a:pPr>
              <a:t>‹#›</a:t>
            </a:fld>
            <a:endParaRPr lang="ja-JP" altLang="en-US"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 id="2147483660" r:id="rId12"/>
  </p:sldLayoutIdLst>
  <p:txStyles>
    <p:titleStyle>
      <a:lvl1pPr algn="ctr" rtl="0" eaLnBrk="0" fontAlgn="base" hangingPunct="0">
        <a:spcBef>
          <a:spcPct val="0"/>
        </a:spcBef>
        <a:spcAft>
          <a:spcPct val="0"/>
        </a:spcAft>
        <a:defRPr kumimoji="1" sz="4400" kern="1200">
          <a:solidFill>
            <a:schemeClr val="tx1"/>
          </a:solidFill>
          <a:latin typeface="ＭＳ Ｐ明朝" panose="02020600040205080304" pitchFamily="18" charset="-128"/>
          <a:ea typeface="ＭＳ Ｐ明朝" panose="02020600040205080304" pitchFamily="18" charset="-128"/>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ＭＳ Ｐ明朝" panose="02020600040205080304" pitchFamily="18" charset="-128"/>
          <a:ea typeface="ＭＳ Ｐ明朝" panose="02020600040205080304" pitchFamily="18" charset="-128"/>
          <a:cs typeface="+mn-cs"/>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ＭＳ Ｐ明朝" panose="02020600040205080304" pitchFamily="18" charset="-128"/>
          <a:ea typeface="ＭＳ Ｐ明朝" panose="02020600040205080304" pitchFamily="18" charset="-128"/>
          <a:cs typeface="+mn-cs"/>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ＭＳ Ｐ明朝" panose="02020600040205080304" pitchFamily="18" charset="-128"/>
          <a:ea typeface="ＭＳ Ｐ明朝" panose="02020600040205080304" pitchFamily="18" charset="-128"/>
          <a:cs typeface="+mn-cs"/>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ＭＳ Ｐ明朝" panose="02020600040205080304" pitchFamily="18" charset="-128"/>
          <a:ea typeface="ＭＳ Ｐ明朝" panose="02020600040205080304" pitchFamily="18" charset="-128"/>
          <a:cs typeface="+mn-cs"/>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ＭＳ Ｐ明朝" panose="02020600040205080304" pitchFamily="18" charset="-128"/>
          <a:ea typeface="ＭＳ Ｐ明朝" panose="02020600040205080304" pitchFamily="18"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microsoft.com/office/2007/relationships/hdphoto" Target="../media/hdphoto1.wdp"/><Relationship Id="rId13" Type="http://schemas.openxmlformats.org/officeDocument/2006/relationships/image" Target="../media/image15.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4.pn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13.png"/><Relationship Id="rId5" Type="http://schemas.openxmlformats.org/officeDocument/2006/relationships/image" Target="../media/image8.png"/><Relationship Id="rId10" Type="http://schemas.openxmlformats.org/officeDocument/2006/relationships/image" Target="../media/image12.png"/><Relationship Id="rId4" Type="http://schemas.openxmlformats.org/officeDocument/2006/relationships/image" Target="../media/image7.jpeg"/><Relationship Id="rId9" Type="http://schemas.openxmlformats.org/officeDocument/2006/relationships/image" Target="../media/image11.jpeg"/><Relationship Id="rId14" Type="http://schemas.openxmlformats.org/officeDocument/2006/relationships/image" Target="../media/image16.png"/></Relationships>
</file>

<file path=ppt/slides/_rels/slide4.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8.png"/><Relationship Id="rId7" Type="http://schemas.openxmlformats.org/officeDocument/2006/relationships/image" Target="../media/image22.jpeg"/><Relationship Id="rId2" Type="http://schemas.openxmlformats.org/officeDocument/2006/relationships/image" Target="../media/image17.jpeg"/><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jpeg"/><Relationship Id="rId9" Type="http://schemas.openxmlformats.org/officeDocument/2006/relationships/image" Target="../media/image24.jpeg"/></Relationships>
</file>

<file path=ppt/slides/_rels/slide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6.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jpeg"/><Relationship Id="rId1" Type="http://schemas.openxmlformats.org/officeDocument/2006/relationships/slideLayout" Target="../slideLayouts/slideLayout2.xml"/><Relationship Id="rId6" Type="http://schemas.openxmlformats.org/officeDocument/2006/relationships/image" Target="../media/image35.jpeg"/><Relationship Id="rId11" Type="http://schemas.openxmlformats.org/officeDocument/2006/relationships/image" Target="../media/image40.png"/><Relationship Id="rId5" Type="http://schemas.openxmlformats.org/officeDocument/2006/relationships/image" Target="../media/image34.png"/><Relationship Id="rId10" Type="http://schemas.openxmlformats.org/officeDocument/2006/relationships/image" Target="../media/image39.png"/><Relationship Id="rId4" Type="http://schemas.openxmlformats.org/officeDocument/2006/relationships/image" Target="../media/image33.png"/><Relationship Id="rId9" Type="http://schemas.openxmlformats.org/officeDocument/2006/relationships/image" Target="../media/image3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mailto:support@daisuki-tohoku.jp"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3" name="Text Box 9"/>
          <p:cNvSpPr txBox="1">
            <a:spLocks noChangeArrowheads="1"/>
          </p:cNvSpPr>
          <p:nvPr/>
        </p:nvSpPr>
        <p:spPr bwMode="auto">
          <a:xfrm>
            <a:off x="4340580" y="860930"/>
            <a:ext cx="2159629" cy="667875"/>
          </a:xfrm>
          <a:prstGeom prst="rect">
            <a:avLst/>
          </a:prstGeom>
          <a:noFill/>
          <a:ln w="9525">
            <a:noFill/>
            <a:miter lim="800000"/>
            <a:headEnd/>
            <a:tailEnd/>
          </a:ln>
          <a:effectLst/>
        </p:spPr>
        <p:txBody>
          <a:bodyPr wrap="none">
            <a:spAutoFit/>
          </a:bodyPr>
          <a:lstStyle/>
          <a:p>
            <a:pPr algn="r" eaLnBrk="0" hangingPunct="0">
              <a:spcBef>
                <a:spcPct val="20000"/>
              </a:spcBef>
              <a:buFont typeface="Arial" charset="0"/>
              <a:buNone/>
            </a:pPr>
            <a:r>
              <a:rPr lang="en-US" altLang="ja-JP" sz="1100" dirty="0">
                <a:latin typeface="ＭＳ Ｐ明朝" panose="02020600040205080304" pitchFamily="18" charset="-128"/>
                <a:ea typeface="ＭＳ Ｐ明朝" panose="02020600040205080304" pitchFamily="18" charset="-128"/>
              </a:rPr>
              <a:t>2022</a:t>
            </a:r>
            <a:r>
              <a:rPr lang="ja-JP" altLang="en-US" sz="1100" dirty="0">
                <a:latin typeface="ＭＳ Ｐ明朝" panose="02020600040205080304" pitchFamily="18" charset="-128"/>
                <a:ea typeface="ＭＳ Ｐ明朝" panose="02020600040205080304" pitchFamily="18" charset="-128"/>
              </a:rPr>
              <a:t>年</a:t>
            </a:r>
            <a:r>
              <a:rPr lang="en-US" altLang="ja-JP" sz="1100" dirty="0">
                <a:latin typeface="ＭＳ Ｐ明朝" panose="02020600040205080304" pitchFamily="18" charset="-128"/>
                <a:ea typeface="ＭＳ Ｐ明朝" panose="02020600040205080304" pitchFamily="18" charset="-128"/>
              </a:rPr>
              <a:t>9</a:t>
            </a:r>
            <a:r>
              <a:rPr lang="ja-JP" altLang="en-US" sz="1100" dirty="0">
                <a:latin typeface="ＭＳ Ｐ明朝" panose="02020600040205080304" pitchFamily="18" charset="-128"/>
                <a:ea typeface="ＭＳ Ｐ明朝" panose="02020600040205080304" pitchFamily="18" charset="-128"/>
              </a:rPr>
              <a:t>月</a:t>
            </a:r>
            <a:r>
              <a:rPr lang="en-US" altLang="ja-JP" sz="1100" dirty="0">
                <a:latin typeface="ＭＳ Ｐ明朝" panose="02020600040205080304" pitchFamily="18" charset="-128"/>
                <a:ea typeface="ＭＳ Ｐ明朝" panose="02020600040205080304" pitchFamily="18" charset="-128"/>
              </a:rPr>
              <a:t>28</a:t>
            </a:r>
            <a:r>
              <a:rPr lang="ja-JP" altLang="en-US" sz="1100" dirty="0">
                <a:latin typeface="ＭＳ Ｐ明朝" panose="02020600040205080304" pitchFamily="18" charset="-128"/>
                <a:ea typeface="ＭＳ Ｐ明朝" panose="02020600040205080304" pitchFamily="18" charset="-128"/>
              </a:rPr>
              <a:t>日</a:t>
            </a:r>
            <a:endParaRPr lang="en-US" altLang="ja-JP" sz="1100" dirty="0">
              <a:latin typeface="ＭＳ Ｐ明朝" panose="02020600040205080304" pitchFamily="18" charset="-128"/>
              <a:ea typeface="ＭＳ Ｐ明朝" panose="02020600040205080304" pitchFamily="18" charset="-128"/>
            </a:endParaRPr>
          </a:p>
          <a:p>
            <a:pPr algn="r" eaLnBrk="0" hangingPunct="0">
              <a:spcBef>
                <a:spcPct val="20000"/>
              </a:spcBef>
              <a:buFont typeface="Arial" charset="0"/>
              <a:buNone/>
            </a:pPr>
            <a:endParaRPr lang="en-US" altLang="ja-JP" sz="1100" dirty="0">
              <a:latin typeface="ＭＳ Ｐ明朝" panose="02020600040205080304" pitchFamily="18" charset="-128"/>
              <a:ea typeface="ＭＳ Ｐ明朝" panose="02020600040205080304" pitchFamily="18" charset="-128"/>
            </a:endParaRPr>
          </a:p>
          <a:p>
            <a:pPr algn="r" eaLnBrk="0" hangingPunct="0">
              <a:spcBef>
                <a:spcPct val="20000"/>
              </a:spcBef>
              <a:buFont typeface="Arial" charset="0"/>
              <a:buNone/>
            </a:pPr>
            <a:r>
              <a:rPr lang="ja-JP" altLang="en-US" sz="1100" dirty="0">
                <a:latin typeface="ＭＳ Ｐ明朝" panose="02020600040205080304" pitchFamily="18" charset="-128"/>
                <a:ea typeface="ＭＳ Ｐ明朝" panose="02020600040205080304" pitchFamily="18" charset="-128"/>
              </a:rPr>
              <a:t>一般社団法人東北観光推進機構</a:t>
            </a:r>
            <a:endParaRPr lang="en-US" altLang="ja-JP" sz="1100" dirty="0">
              <a:latin typeface="ＭＳ Ｐ明朝" panose="02020600040205080304" pitchFamily="18" charset="-128"/>
              <a:ea typeface="ＭＳ Ｐ明朝" panose="02020600040205080304" pitchFamily="18" charset="-128"/>
            </a:endParaRPr>
          </a:p>
        </p:txBody>
      </p:sp>
      <p:pic>
        <p:nvPicPr>
          <p:cNvPr id="26630"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420395" y="367861"/>
            <a:ext cx="985191" cy="546050"/>
          </a:xfrm>
          <a:prstGeom prst="rect">
            <a:avLst/>
          </a:prstGeom>
          <a:noFill/>
          <a:ln w="9525">
            <a:noFill/>
            <a:miter lim="800000"/>
            <a:headEnd/>
            <a:tailEnd/>
          </a:ln>
        </p:spPr>
      </p:pic>
      <p:sp>
        <p:nvSpPr>
          <p:cNvPr id="13" name="Text Box 9"/>
          <p:cNvSpPr txBox="1">
            <a:spLocks noChangeArrowheads="1"/>
          </p:cNvSpPr>
          <p:nvPr/>
        </p:nvSpPr>
        <p:spPr bwMode="auto">
          <a:xfrm>
            <a:off x="464223" y="1137613"/>
            <a:ext cx="466794" cy="261610"/>
          </a:xfrm>
          <a:prstGeom prst="rect">
            <a:avLst/>
          </a:prstGeom>
          <a:noFill/>
          <a:ln w="9525">
            <a:noFill/>
            <a:miter lim="800000"/>
            <a:headEnd/>
            <a:tailEnd/>
          </a:ln>
          <a:effectLst/>
        </p:spPr>
        <p:txBody>
          <a:bodyPr wrap="none">
            <a:spAutoFit/>
          </a:bodyPr>
          <a:lstStyle/>
          <a:p>
            <a:pPr algn="ctr" eaLnBrk="0" hangingPunct="0">
              <a:spcBef>
                <a:spcPct val="20000"/>
              </a:spcBef>
              <a:buFont typeface="Arial" charset="0"/>
              <a:buNone/>
            </a:pPr>
            <a:r>
              <a:rPr lang="ja-JP" altLang="en-US" sz="1100" dirty="0">
                <a:solidFill>
                  <a:srgbClr val="333333"/>
                </a:solidFill>
                <a:latin typeface="ＭＳ Ｐ明朝" panose="02020600040205080304" pitchFamily="18" charset="-128"/>
                <a:ea typeface="ＭＳ Ｐ明朝" panose="02020600040205080304" pitchFamily="18" charset="-128"/>
              </a:rPr>
              <a:t>各位</a:t>
            </a:r>
          </a:p>
        </p:txBody>
      </p:sp>
      <p:sp>
        <p:nvSpPr>
          <p:cNvPr id="14" name="Text Box 9"/>
          <p:cNvSpPr txBox="1">
            <a:spLocks noChangeArrowheads="1"/>
          </p:cNvSpPr>
          <p:nvPr/>
        </p:nvSpPr>
        <p:spPr bwMode="auto">
          <a:xfrm>
            <a:off x="487715" y="1472612"/>
            <a:ext cx="5753498" cy="492443"/>
          </a:xfrm>
          <a:prstGeom prst="rect">
            <a:avLst/>
          </a:prstGeom>
          <a:noFill/>
          <a:ln w="9525">
            <a:noFill/>
            <a:miter lim="800000"/>
            <a:headEnd/>
            <a:tailEnd/>
          </a:ln>
          <a:effectLst/>
        </p:spPr>
        <p:txBody>
          <a:bodyPr wrap="none">
            <a:spAutoFit/>
          </a:bodyPr>
          <a:lstStyle/>
          <a:p>
            <a:pPr algn="ctr" eaLnBrk="0" hangingPunct="0">
              <a:spcBef>
                <a:spcPct val="20000"/>
              </a:spcBef>
              <a:buFont typeface="Arial" charset="0"/>
              <a:buNone/>
            </a:pPr>
            <a:r>
              <a:rPr lang="ja-JP" altLang="en-US" sz="1400" b="1" u="sng" dirty="0">
                <a:latin typeface="ＭＳ Ｐ明朝" panose="02020600040205080304" pitchFamily="18" charset="-128"/>
                <a:ea typeface="ＭＳ Ｐ明朝" panose="02020600040205080304" pitchFamily="18" charset="-128"/>
              </a:rPr>
              <a:t>「日本東北遊楽日</a:t>
            </a:r>
            <a:r>
              <a:rPr lang="en-US" altLang="ja-JP" sz="1400" b="1" u="sng" dirty="0">
                <a:latin typeface="ＭＳ Ｐ明朝" panose="02020600040205080304" pitchFamily="18" charset="-128"/>
                <a:ea typeface="ＭＳ Ｐ明朝" panose="02020600040205080304" pitchFamily="18" charset="-128"/>
              </a:rPr>
              <a:t>2022</a:t>
            </a:r>
            <a:r>
              <a:rPr lang="ja-JP" altLang="en-US" sz="1400" b="1" u="sng" dirty="0">
                <a:latin typeface="ＭＳ Ｐ明朝" panose="02020600040205080304" pitchFamily="18" charset="-128"/>
                <a:ea typeface="ＭＳ Ｐ明朝" panose="02020600040205080304" pitchFamily="18" charset="-128"/>
              </a:rPr>
              <a:t>　手牽手，一起樂遊東北！」を開催いたします！</a:t>
            </a:r>
            <a:endParaRPr lang="en-US" altLang="ja-JP" sz="1400" b="1" u="sng" dirty="0">
              <a:latin typeface="ＭＳ Ｐ明朝" panose="02020600040205080304" pitchFamily="18" charset="-128"/>
              <a:ea typeface="ＭＳ Ｐ明朝" panose="02020600040205080304" pitchFamily="18" charset="-128"/>
            </a:endParaRPr>
          </a:p>
          <a:p>
            <a:pPr algn="ctr" eaLnBrk="0" hangingPunct="0">
              <a:spcBef>
                <a:spcPct val="20000"/>
              </a:spcBef>
              <a:buFont typeface="Arial" charset="0"/>
              <a:buNone/>
            </a:pPr>
            <a:r>
              <a:rPr lang="en-US" altLang="ja-JP" sz="1000" b="1" dirty="0">
                <a:latin typeface="ＭＳ Ｐ明朝" panose="02020600040205080304" pitchFamily="18" charset="-128"/>
                <a:ea typeface="ＭＳ Ｐ明朝" panose="02020600040205080304" pitchFamily="18" charset="-128"/>
              </a:rPr>
              <a:t>-</a:t>
            </a:r>
            <a:r>
              <a:rPr lang="ja-JP" altLang="en-US" sz="1000" b="1" dirty="0">
                <a:latin typeface="ＭＳ Ｐ明朝" panose="02020600040205080304" pitchFamily="18" charset="-128"/>
                <a:ea typeface="ＭＳ Ｐ明朝" panose="02020600040205080304" pitchFamily="18" charset="-128"/>
              </a:rPr>
              <a:t>　台湾における一般消費者向けイベントを通じた東北地域の訪日プロモーション事業ご参加のご案内　</a:t>
            </a:r>
            <a:r>
              <a:rPr lang="en-US" altLang="ja-JP" sz="1000" b="1" dirty="0">
                <a:latin typeface="ＭＳ Ｐ明朝" panose="02020600040205080304" pitchFamily="18" charset="-128"/>
                <a:ea typeface="ＭＳ Ｐ明朝" panose="02020600040205080304" pitchFamily="18" charset="-128"/>
              </a:rPr>
              <a:t>-</a:t>
            </a:r>
            <a:endParaRPr lang="ja-JP" altLang="en-US" sz="1000" b="1" dirty="0">
              <a:latin typeface="ＭＳ Ｐ明朝" panose="02020600040205080304" pitchFamily="18" charset="-128"/>
              <a:ea typeface="ＭＳ Ｐ明朝" panose="02020600040205080304" pitchFamily="18" charset="-128"/>
            </a:endParaRPr>
          </a:p>
        </p:txBody>
      </p:sp>
      <p:sp>
        <p:nvSpPr>
          <p:cNvPr id="15" name="Text Box 9"/>
          <p:cNvSpPr txBox="1">
            <a:spLocks noChangeArrowheads="1"/>
          </p:cNvSpPr>
          <p:nvPr/>
        </p:nvSpPr>
        <p:spPr bwMode="auto">
          <a:xfrm>
            <a:off x="357790" y="1989881"/>
            <a:ext cx="6209637" cy="1811650"/>
          </a:xfrm>
          <a:prstGeom prst="rect">
            <a:avLst/>
          </a:prstGeom>
          <a:noFill/>
          <a:ln w="9525">
            <a:noFill/>
            <a:miter lim="800000"/>
            <a:headEnd/>
            <a:tailEnd/>
          </a:ln>
          <a:effectLst/>
        </p:spPr>
        <p:txBody>
          <a:bodyPr wrap="square">
            <a:spAutoFit/>
          </a:bodyPr>
          <a:lstStyle/>
          <a:p>
            <a:pPr>
              <a:lnSpc>
                <a:spcPct val="120000"/>
              </a:lnSpc>
            </a:pPr>
            <a:r>
              <a:rPr lang="ja-JP" altLang="en-US" sz="1050" dirty="0">
                <a:latin typeface="ＭＳ Ｐ明朝" panose="02020600040205080304" pitchFamily="18" charset="-128"/>
                <a:ea typeface="ＭＳ Ｐ明朝" panose="02020600040205080304" pitchFamily="18" charset="-128"/>
                <a:cs typeface="メイリオ" pitchFamily="50" charset="-128"/>
              </a:rPr>
              <a:t> 　</a:t>
            </a:r>
            <a:r>
              <a:rPr lang="en-US" altLang="ja-JP" sz="1050" dirty="0">
                <a:latin typeface="ＭＳ Ｐ明朝" panose="02020600040205080304" pitchFamily="18" charset="-128"/>
                <a:ea typeface="ＭＳ Ｐ明朝" panose="02020600040205080304" pitchFamily="18" charset="-128"/>
                <a:cs typeface="メイリオ" pitchFamily="50" charset="-128"/>
              </a:rPr>
              <a:t>2014</a:t>
            </a:r>
            <a:r>
              <a:rPr lang="ja-JP" altLang="en-US" sz="1050" dirty="0">
                <a:latin typeface="ＭＳ Ｐ明朝" panose="02020600040205080304" pitchFamily="18" charset="-128"/>
                <a:ea typeface="ＭＳ Ｐ明朝" panose="02020600040205080304" pitchFamily="18" charset="-128"/>
                <a:cs typeface="メイリオ" pitchFamily="50" charset="-128"/>
              </a:rPr>
              <a:t>年に日本東北六県感謝祭としてスタートした日本東北遊楽日は</a:t>
            </a:r>
            <a:r>
              <a:rPr lang="en-US" altLang="ja-JP" sz="1050" dirty="0">
                <a:latin typeface="ＭＳ Ｐ明朝" panose="02020600040205080304" pitchFamily="18" charset="-128"/>
                <a:ea typeface="ＭＳ Ｐ明朝" panose="02020600040205080304" pitchFamily="18" charset="-128"/>
                <a:cs typeface="メイリオ" pitchFamily="50" charset="-128"/>
              </a:rPr>
              <a:t>2</a:t>
            </a:r>
            <a:r>
              <a:rPr lang="ja-JP" altLang="en-US" sz="1050" dirty="0">
                <a:latin typeface="ＭＳ Ｐ明朝" panose="02020600040205080304" pitchFamily="18" charset="-128"/>
                <a:ea typeface="ＭＳ Ｐ明朝" panose="02020600040205080304" pitchFamily="18" charset="-128"/>
                <a:cs typeface="メイリオ" pitchFamily="50" charset="-128"/>
              </a:rPr>
              <a:t>万人からスタートし、</a:t>
            </a:r>
            <a:r>
              <a:rPr lang="en-US" altLang="ja-JP" sz="1050" dirty="0">
                <a:latin typeface="ＭＳ Ｐ明朝" panose="02020600040205080304" pitchFamily="18" charset="-128"/>
                <a:ea typeface="ＭＳ Ｐ明朝" panose="02020600040205080304" pitchFamily="18" charset="-128"/>
                <a:cs typeface="メイリオ" pitchFamily="50" charset="-128"/>
              </a:rPr>
              <a:t>2016</a:t>
            </a:r>
            <a:r>
              <a:rPr lang="ja-JP" altLang="en-US" sz="1050" dirty="0">
                <a:latin typeface="ＭＳ Ｐ明朝" panose="02020600040205080304" pitchFamily="18" charset="-128"/>
                <a:ea typeface="ＭＳ Ｐ明朝" panose="02020600040205080304" pitchFamily="18" charset="-128"/>
                <a:cs typeface="メイリオ" pitchFamily="50" charset="-128"/>
              </a:rPr>
              <a:t>年には</a:t>
            </a:r>
            <a:r>
              <a:rPr lang="en-US" altLang="ja-JP" sz="1050" dirty="0">
                <a:latin typeface="ＭＳ Ｐ明朝" panose="02020600040205080304" pitchFamily="18" charset="-128"/>
                <a:ea typeface="ＭＳ Ｐ明朝" panose="02020600040205080304" pitchFamily="18" charset="-128"/>
                <a:cs typeface="メイリオ" pitchFamily="50" charset="-128"/>
              </a:rPr>
              <a:t>10</a:t>
            </a:r>
            <a:r>
              <a:rPr lang="ja-JP" altLang="en-US" sz="1050" dirty="0">
                <a:latin typeface="ＭＳ Ｐ明朝" panose="02020600040205080304" pitchFamily="18" charset="-128"/>
                <a:ea typeface="ＭＳ Ｐ明朝" panose="02020600040205080304" pitchFamily="18" charset="-128"/>
                <a:cs typeface="メイリオ" pitchFamily="50" charset="-128"/>
              </a:rPr>
              <a:t>万人を動員する人気イベントへと成長しました。新型コロナウィルス感染防止の為、一年間の空白がありましたが、</a:t>
            </a:r>
            <a:r>
              <a:rPr lang="en-US" altLang="ja-JP" sz="1050" dirty="0">
                <a:latin typeface="ＭＳ Ｐ明朝" panose="02020600040205080304" pitchFamily="18" charset="-128"/>
                <a:ea typeface="ＭＳ Ｐ明朝" panose="02020600040205080304" pitchFamily="18" charset="-128"/>
                <a:cs typeface="メイリオ" pitchFamily="50" charset="-128"/>
              </a:rPr>
              <a:t>2021</a:t>
            </a:r>
            <a:r>
              <a:rPr lang="ja-JP" altLang="en-US" sz="1050" dirty="0">
                <a:latin typeface="ＭＳ Ｐ明朝" panose="02020600040205080304" pitchFamily="18" charset="-128"/>
                <a:ea typeface="ＭＳ Ｐ明朝" panose="02020600040205080304" pitchFamily="18" charset="-128"/>
                <a:cs typeface="メイリオ" pitchFamily="50" charset="-128"/>
              </a:rPr>
              <a:t>度のイベント再開時には待ち侘びたお客様の入場の列が大行列となりました。</a:t>
            </a:r>
          </a:p>
          <a:p>
            <a:pPr>
              <a:lnSpc>
                <a:spcPct val="120000"/>
              </a:lnSpc>
            </a:pPr>
            <a:r>
              <a:rPr lang="ja-JP" altLang="en-US" sz="1050" dirty="0">
                <a:latin typeface="ＭＳ Ｐ明朝" panose="02020600040205080304" pitchFamily="18" charset="-128"/>
                <a:ea typeface="ＭＳ Ｐ明朝" panose="02020600040205080304" pitchFamily="18" charset="-128"/>
                <a:cs typeface="メイリオ" pitchFamily="50" charset="-128"/>
              </a:rPr>
              <a:t>　本イベントは、震災への復興支援への感謝の気持ちから始まり、一緒に楽しみ、相互理解することで年々深い絆を築いてまいりました。本イベントは台湾に定着し、台湾人に待ち望まれるイベントへと進化しています。　</a:t>
            </a:r>
            <a:endParaRPr lang="en-US" altLang="ja-JP" sz="1050" dirty="0">
              <a:latin typeface="ＭＳ Ｐ明朝" panose="02020600040205080304" pitchFamily="18" charset="-128"/>
              <a:ea typeface="ＭＳ Ｐ明朝" panose="02020600040205080304" pitchFamily="18" charset="-128"/>
              <a:cs typeface="メイリオ" pitchFamily="50" charset="-128"/>
            </a:endParaRPr>
          </a:p>
          <a:p>
            <a:pPr>
              <a:lnSpc>
                <a:spcPct val="120000"/>
              </a:lnSpc>
            </a:pPr>
            <a:r>
              <a:rPr lang="ja-JP" altLang="en-US" sz="1050" dirty="0">
                <a:latin typeface="ＭＳ Ｐ明朝" panose="02020600040205080304" pitchFamily="18" charset="-128"/>
                <a:ea typeface="ＭＳ Ｐ明朝" panose="02020600040205080304" pitchFamily="18" charset="-128"/>
                <a:cs typeface="メイリオ" pitchFamily="50" charset="-128"/>
              </a:rPr>
              <a:t>　</a:t>
            </a:r>
            <a:r>
              <a:rPr lang="en-US" altLang="ja-JP" sz="1050" dirty="0">
                <a:latin typeface="ＭＳ Ｐ明朝" panose="02020600040205080304" pitchFamily="18" charset="-128"/>
                <a:ea typeface="ＭＳ Ｐ明朝" panose="02020600040205080304" pitchFamily="18" charset="-128"/>
                <a:cs typeface="メイリオ" pitchFamily="50" charset="-128"/>
              </a:rPr>
              <a:t>2022</a:t>
            </a:r>
            <a:r>
              <a:rPr lang="ja-JP" altLang="en-US" sz="1050" dirty="0">
                <a:latin typeface="ＭＳ Ｐ明朝" panose="02020600040205080304" pitchFamily="18" charset="-128"/>
                <a:ea typeface="ＭＳ Ｐ明朝" panose="02020600040205080304" pitchFamily="18" charset="-128"/>
                <a:cs typeface="メイリオ" pitchFamily="50" charset="-128"/>
              </a:rPr>
              <a:t>年、第</a:t>
            </a:r>
            <a:r>
              <a:rPr lang="en-US" altLang="ja-JP" sz="1050" dirty="0">
                <a:latin typeface="ＭＳ Ｐ明朝" panose="02020600040205080304" pitchFamily="18" charset="-128"/>
                <a:ea typeface="ＭＳ Ｐ明朝" panose="02020600040205080304" pitchFamily="18" charset="-128"/>
                <a:cs typeface="メイリオ" pitchFamily="50" charset="-128"/>
              </a:rPr>
              <a:t>8</a:t>
            </a:r>
            <a:r>
              <a:rPr lang="ja-JP" altLang="en-US" sz="1050" dirty="0">
                <a:latin typeface="ＭＳ Ｐ明朝" panose="02020600040205080304" pitchFamily="18" charset="-128"/>
                <a:ea typeface="ＭＳ Ｐ明朝" panose="02020600040205080304" pitchFamily="18" charset="-128"/>
                <a:cs typeface="メイリオ" pitchFamily="50" charset="-128"/>
              </a:rPr>
              <a:t>回目の開催となる今回は、待ちに待った訪日旅行再開に向けて東北の魅力を深堀りし、</a:t>
            </a:r>
            <a:r>
              <a:rPr lang="en-US" altLang="ja-JP" sz="1050" dirty="0">
                <a:latin typeface="ＭＳ Ｐ明朝" panose="02020600040205080304" pitchFamily="18" charset="-128"/>
                <a:ea typeface="ＭＳ Ｐ明朝" panose="02020600040205080304" pitchFamily="18" charset="-128"/>
                <a:cs typeface="メイリオ" pitchFamily="50" charset="-128"/>
              </a:rPr>
              <a:t>『</a:t>
            </a:r>
            <a:r>
              <a:rPr lang="ja-JP" altLang="en-US" sz="1050" dirty="0">
                <a:latin typeface="ＭＳ Ｐ明朝" panose="02020600040205080304" pitchFamily="18" charset="-128"/>
                <a:ea typeface="ＭＳ Ｐ明朝" panose="02020600040205080304" pitchFamily="18" charset="-128"/>
                <a:cs typeface="メイリオ" pitchFamily="50" charset="-128"/>
              </a:rPr>
              <a:t>ぜひ東北へ行ってみよう！</a:t>
            </a:r>
            <a:r>
              <a:rPr lang="en-US" altLang="ja-JP" sz="1050" dirty="0">
                <a:latin typeface="ＭＳ Ｐ明朝" panose="02020600040205080304" pitchFamily="18" charset="-128"/>
                <a:ea typeface="ＭＳ Ｐ明朝" panose="02020600040205080304" pitchFamily="18" charset="-128"/>
                <a:cs typeface="メイリオ" pitchFamily="50" charset="-128"/>
              </a:rPr>
              <a:t>』</a:t>
            </a:r>
            <a:r>
              <a:rPr lang="ja-JP" altLang="en-US" sz="1050" dirty="0">
                <a:latin typeface="ＭＳ Ｐ明朝" panose="02020600040205080304" pitchFamily="18" charset="-128"/>
                <a:ea typeface="ＭＳ Ｐ明朝" panose="02020600040205080304" pitchFamily="18" charset="-128"/>
                <a:cs typeface="メイリオ" pitchFamily="50" charset="-128"/>
              </a:rPr>
              <a:t>と思っていただけるイベントにしたいと考えております。</a:t>
            </a:r>
          </a:p>
          <a:p>
            <a:pPr>
              <a:lnSpc>
                <a:spcPct val="120000"/>
              </a:lnSpc>
            </a:pPr>
            <a:r>
              <a:rPr lang="ja-JP" altLang="en-US" sz="1050" dirty="0">
                <a:solidFill>
                  <a:srgbClr val="333333"/>
                </a:solidFill>
                <a:latin typeface="ＭＳ Ｐ明朝" panose="02020600040205080304" pitchFamily="18" charset="-128"/>
                <a:ea typeface="ＭＳ Ｐ明朝" panose="02020600040205080304" pitchFamily="18" charset="-128"/>
                <a:cs typeface="メイリオ" pitchFamily="50" charset="-128"/>
              </a:rPr>
              <a:t>　つきましては、今年も出展団体の募集をいたしますので、ぜひご参加いただきますようお願いいたします。東北地域への訪日旅行者拡大を一層盛り上げるため、何卒ご支援・ご協力を賜りますようお願い申し上げます。</a:t>
            </a:r>
            <a:endParaRPr lang="en-US" altLang="ja-JP" sz="1050" dirty="0">
              <a:latin typeface="ＭＳ Ｐ明朝" panose="02020600040205080304" pitchFamily="18" charset="-128"/>
              <a:ea typeface="ＭＳ Ｐ明朝" panose="02020600040205080304" pitchFamily="18" charset="-128"/>
              <a:cs typeface="メイリオ" pitchFamily="50" charset="-128"/>
            </a:endParaRPr>
          </a:p>
        </p:txBody>
      </p:sp>
      <p:sp>
        <p:nvSpPr>
          <p:cNvPr id="16" name="Text Box 9"/>
          <p:cNvSpPr txBox="1">
            <a:spLocks noChangeArrowheads="1"/>
          </p:cNvSpPr>
          <p:nvPr/>
        </p:nvSpPr>
        <p:spPr bwMode="auto">
          <a:xfrm>
            <a:off x="357790" y="3725969"/>
            <a:ext cx="5865272" cy="260456"/>
          </a:xfrm>
          <a:prstGeom prst="rect">
            <a:avLst/>
          </a:prstGeom>
          <a:noFill/>
          <a:ln w="9525">
            <a:noFill/>
            <a:miter lim="800000"/>
            <a:headEnd/>
            <a:tailEnd/>
          </a:ln>
          <a:effectLst/>
        </p:spPr>
        <p:txBody>
          <a:bodyPr wrap="square">
            <a:spAutoFit/>
          </a:bodyPr>
          <a:lstStyle/>
          <a:p>
            <a:pPr algn="ctr">
              <a:lnSpc>
                <a:spcPct val="120000"/>
              </a:lnSpc>
            </a:pPr>
            <a:r>
              <a:rPr lang="ja-JP" altLang="en-US" sz="1050" dirty="0">
                <a:latin typeface="ＭＳ Ｐ明朝" panose="02020600040205080304" pitchFamily="18" charset="-128"/>
                <a:ea typeface="ＭＳ Ｐ明朝" panose="02020600040205080304" pitchFamily="18" charset="-128"/>
                <a:cs typeface="メイリオ" pitchFamily="50" charset="-128"/>
              </a:rPr>
              <a:t>　記</a:t>
            </a:r>
            <a:endParaRPr lang="ja-JP" altLang="en-US" sz="1050" dirty="0">
              <a:solidFill>
                <a:srgbClr val="333333"/>
              </a:solidFill>
              <a:latin typeface="ＭＳ Ｐ明朝" panose="02020600040205080304" pitchFamily="18" charset="-128"/>
              <a:ea typeface="ＭＳ Ｐ明朝" panose="02020600040205080304" pitchFamily="18" charset="-128"/>
            </a:endParaRPr>
          </a:p>
        </p:txBody>
      </p:sp>
      <p:sp>
        <p:nvSpPr>
          <p:cNvPr id="17" name="Text Box 9"/>
          <p:cNvSpPr txBox="1">
            <a:spLocks noChangeArrowheads="1"/>
          </p:cNvSpPr>
          <p:nvPr/>
        </p:nvSpPr>
        <p:spPr bwMode="auto">
          <a:xfrm>
            <a:off x="357790" y="3846235"/>
            <a:ext cx="6055773" cy="5447645"/>
          </a:xfrm>
          <a:prstGeom prst="rect">
            <a:avLst/>
          </a:prstGeom>
          <a:noFill/>
          <a:ln w="9525">
            <a:noFill/>
            <a:miter lim="800000"/>
            <a:headEnd/>
            <a:tailEnd/>
          </a:ln>
          <a:effectLst/>
        </p:spPr>
        <p:txBody>
          <a:bodyPr wrap="square">
            <a:spAutoFit/>
          </a:bodyPr>
          <a:lstStyle/>
          <a:p>
            <a:pPr>
              <a:lnSpc>
                <a:spcPct val="150000"/>
              </a:lnSpc>
            </a:pPr>
            <a:r>
              <a:rPr lang="ja-JP" altLang="en-US" sz="1000" dirty="0">
                <a:latin typeface="ＭＳ Ｐ明朝" panose="02020600040205080304" pitchFamily="18" charset="-128"/>
                <a:ea typeface="ＭＳ Ｐ明朝" panose="02020600040205080304" pitchFamily="18" charset="-128"/>
                <a:cs typeface="メイリオ" pitchFamily="50" charset="-128"/>
              </a:rPr>
              <a:t>　</a:t>
            </a:r>
            <a:r>
              <a:rPr lang="en-US" altLang="ja-JP" sz="1000" dirty="0">
                <a:latin typeface="ＭＳ Ｐ明朝" panose="02020600040205080304" pitchFamily="18" charset="-128"/>
                <a:ea typeface="ＭＳ Ｐ明朝" panose="02020600040205080304" pitchFamily="18" charset="-128"/>
                <a:cs typeface="メイリオ" pitchFamily="50" charset="-128"/>
              </a:rPr>
              <a:t>【</a:t>
            </a:r>
            <a:r>
              <a:rPr lang="ja-JP" altLang="en-US" sz="1000" dirty="0">
                <a:latin typeface="ＭＳ Ｐ明朝" panose="02020600040205080304" pitchFamily="18" charset="-128"/>
                <a:ea typeface="ＭＳ Ｐ明朝" panose="02020600040205080304" pitchFamily="18" charset="-128"/>
                <a:cs typeface="メイリオ" pitchFamily="50" charset="-128"/>
              </a:rPr>
              <a:t>実施概要</a:t>
            </a:r>
            <a:r>
              <a:rPr lang="en-US" altLang="ja-JP" sz="1000" dirty="0">
                <a:latin typeface="ＭＳ Ｐ明朝" panose="02020600040205080304" pitchFamily="18" charset="-128"/>
                <a:ea typeface="ＭＳ Ｐ明朝" panose="02020600040205080304" pitchFamily="18" charset="-128"/>
                <a:cs typeface="メイリオ" pitchFamily="50" charset="-128"/>
              </a:rPr>
              <a:t>】</a:t>
            </a:r>
          </a:p>
          <a:p>
            <a:r>
              <a:rPr lang="ja-JP" altLang="en-US" sz="1000" dirty="0">
                <a:latin typeface="ＭＳ Ｐ明朝" panose="02020600040205080304" pitchFamily="18" charset="-128"/>
                <a:ea typeface="ＭＳ Ｐ明朝" panose="02020600040205080304" pitchFamily="18" charset="-128"/>
                <a:cs typeface="メイリオ" pitchFamily="50" charset="-128"/>
              </a:rPr>
              <a:t>　■目的：台湾の一般消費者向けに、東北旅行の魅力を</a:t>
            </a:r>
            <a:r>
              <a:rPr lang="en-US" altLang="ja-JP" sz="1000" dirty="0">
                <a:latin typeface="ＭＳ Ｐ明朝" panose="02020600040205080304" pitchFamily="18" charset="-128"/>
                <a:ea typeface="ＭＳ Ｐ明朝" panose="02020600040205080304" pitchFamily="18" charset="-128"/>
                <a:cs typeface="メイリオ" pitchFamily="50" charset="-128"/>
              </a:rPr>
              <a:t>PR</a:t>
            </a:r>
            <a:r>
              <a:rPr lang="ja-JP" altLang="en-US" sz="1000" dirty="0">
                <a:latin typeface="ＭＳ Ｐ明朝" panose="02020600040205080304" pitchFamily="18" charset="-128"/>
                <a:ea typeface="ＭＳ Ｐ明朝" panose="02020600040205080304" pitchFamily="18" charset="-128"/>
                <a:cs typeface="メイリオ" pitchFamily="50" charset="-128"/>
              </a:rPr>
              <a:t>するイベントを実施し、</a:t>
            </a:r>
            <a:endParaRPr lang="en-US" altLang="ja-JP" sz="1000" dirty="0">
              <a:latin typeface="ＭＳ Ｐ明朝" panose="02020600040205080304" pitchFamily="18" charset="-128"/>
              <a:ea typeface="ＭＳ Ｐ明朝" panose="02020600040205080304" pitchFamily="18" charset="-128"/>
              <a:cs typeface="メイリオ" pitchFamily="50" charset="-128"/>
            </a:endParaRPr>
          </a:p>
          <a:p>
            <a:pPr>
              <a:lnSpc>
                <a:spcPct val="150000"/>
              </a:lnSpc>
            </a:pPr>
            <a:r>
              <a:rPr lang="ja-JP" altLang="en-US" sz="1000" dirty="0">
                <a:latin typeface="ＭＳ Ｐ明朝" panose="02020600040205080304" pitchFamily="18" charset="-128"/>
                <a:ea typeface="ＭＳ Ｐ明朝" panose="02020600040205080304" pitchFamily="18" charset="-128"/>
                <a:cs typeface="メイリオ" pitchFamily="50" charset="-128"/>
              </a:rPr>
              <a:t>　　　　　　台湾人の東北旅行の 需要喚起を図ることを目的とする。</a:t>
            </a:r>
            <a:endParaRPr lang="en-US" altLang="ja-JP" sz="1000" dirty="0">
              <a:latin typeface="ＭＳ Ｐ明朝" panose="02020600040205080304" pitchFamily="18" charset="-128"/>
              <a:ea typeface="ＭＳ Ｐ明朝" panose="02020600040205080304" pitchFamily="18" charset="-128"/>
              <a:cs typeface="メイリオ" pitchFamily="50" charset="-128"/>
            </a:endParaRPr>
          </a:p>
          <a:p>
            <a:pPr>
              <a:lnSpc>
                <a:spcPct val="150000"/>
              </a:lnSpc>
            </a:pPr>
            <a:r>
              <a:rPr lang="ja-JP" altLang="en-US" sz="1000" dirty="0">
                <a:latin typeface="ＭＳ Ｐ明朝" panose="02020600040205080304" pitchFamily="18" charset="-128"/>
                <a:ea typeface="ＭＳ Ｐ明朝" panose="02020600040205080304" pitchFamily="18" charset="-128"/>
                <a:cs typeface="メイリオ" pitchFamily="50" charset="-128"/>
              </a:rPr>
              <a:t>　■名称：「日本東北遊楽日</a:t>
            </a:r>
            <a:r>
              <a:rPr lang="en-US" altLang="ja-JP" sz="1000" dirty="0">
                <a:latin typeface="ＭＳ Ｐ明朝" panose="02020600040205080304" pitchFamily="18" charset="-128"/>
                <a:ea typeface="ＭＳ Ｐ明朝" panose="02020600040205080304" pitchFamily="18" charset="-128"/>
                <a:cs typeface="メイリオ" pitchFamily="50" charset="-128"/>
              </a:rPr>
              <a:t>2022</a:t>
            </a:r>
            <a:r>
              <a:rPr lang="ja-JP" altLang="en-US" sz="1000" dirty="0">
                <a:latin typeface="ＭＳ Ｐ明朝" panose="02020600040205080304" pitchFamily="18" charset="-128"/>
                <a:ea typeface="ＭＳ Ｐ明朝" panose="02020600040205080304" pitchFamily="18" charset="-128"/>
                <a:cs typeface="メイリオ" pitchFamily="50" charset="-128"/>
              </a:rPr>
              <a:t>　手牽手，一起樂遊東北！」</a:t>
            </a:r>
            <a:endParaRPr lang="en-US" altLang="ja-JP" sz="1000" dirty="0">
              <a:latin typeface="ＭＳ Ｐ明朝" panose="02020600040205080304" pitchFamily="18" charset="-128"/>
              <a:ea typeface="ＭＳ Ｐ明朝" panose="02020600040205080304" pitchFamily="18" charset="-128"/>
              <a:cs typeface="メイリオ" pitchFamily="50" charset="-128"/>
            </a:endParaRPr>
          </a:p>
          <a:p>
            <a:pPr>
              <a:lnSpc>
                <a:spcPct val="200000"/>
              </a:lnSpc>
            </a:pPr>
            <a:r>
              <a:rPr lang="ja-JP" altLang="en-US" sz="1000" dirty="0">
                <a:latin typeface="ＭＳ Ｐ明朝" panose="02020600040205080304" pitchFamily="18" charset="-128"/>
                <a:ea typeface="ＭＳ Ｐ明朝" panose="02020600040205080304" pitchFamily="18" charset="-128"/>
                <a:cs typeface="メイリオ" pitchFamily="50" charset="-128"/>
              </a:rPr>
              <a:t>　■テーマ「</a:t>
            </a:r>
            <a:r>
              <a:rPr lang="zh-TW" altLang="en-US" sz="1000" dirty="0">
                <a:latin typeface="ＭＳ Ｐ明朝" panose="02020600040205080304" pitchFamily="18" charset="-128"/>
                <a:ea typeface="ＭＳ Ｐ明朝" panose="02020600040205080304" pitchFamily="18" charset="-128"/>
                <a:cs typeface="メイリオ" pitchFamily="50" charset="-128"/>
              </a:rPr>
              <a:t>手牽手，一起樂遊東北！</a:t>
            </a:r>
            <a:r>
              <a:rPr lang="ja-JP" altLang="en-US" sz="1000" dirty="0">
                <a:latin typeface="ＭＳ Ｐ明朝" panose="02020600040205080304" pitchFamily="18" charset="-128"/>
                <a:ea typeface="ＭＳ Ｐ明朝" panose="02020600040205080304" pitchFamily="18" charset="-128"/>
                <a:cs typeface="メイリオ" pitchFamily="50" charset="-128"/>
              </a:rPr>
              <a:t>」</a:t>
            </a:r>
            <a:endParaRPr lang="en-US" altLang="ja-JP" sz="1000" dirty="0">
              <a:latin typeface="ＭＳ Ｐ明朝" panose="02020600040205080304" pitchFamily="18" charset="-128"/>
              <a:ea typeface="ＭＳ Ｐ明朝" panose="02020600040205080304" pitchFamily="18" charset="-128"/>
              <a:cs typeface="メイリオ" pitchFamily="50" charset="-128"/>
            </a:endParaRPr>
          </a:p>
          <a:p>
            <a:pPr>
              <a:lnSpc>
                <a:spcPct val="150000"/>
              </a:lnSpc>
            </a:pPr>
            <a:r>
              <a:rPr lang="ja-JP" altLang="en-US" sz="1000" dirty="0">
                <a:latin typeface="ＭＳ Ｐ明朝" panose="02020600040205080304" pitchFamily="18" charset="-128"/>
                <a:ea typeface="ＭＳ Ｐ明朝" panose="02020600040205080304" pitchFamily="18" charset="-128"/>
                <a:cs typeface="メイリオ" pitchFamily="50" charset="-128"/>
              </a:rPr>
              <a:t>　　　日本語の意味：手と手を取り合って、一緒に東北を楽しく旅しよう！</a:t>
            </a:r>
            <a:endParaRPr lang="en-US" altLang="ja-JP" sz="1000" dirty="0">
              <a:latin typeface="ＭＳ Ｐ明朝" panose="02020600040205080304" pitchFamily="18" charset="-128"/>
              <a:ea typeface="ＭＳ Ｐ明朝" panose="02020600040205080304" pitchFamily="18" charset="-128"/>
              <a:cs typeface="メイリオ" pitchFamily="50" charset="-128"/>
            </a:endParaRPr>
          </a:p>
          <a:p>
            <a:pPr>
              <a:lnSpc>
                <a:spcPct val="150000"/>
              </a:lnSpc>
            </a:pPr>
            <a:r>
              <a:rPr lang="ja-JP" altLang="en-US" sz="1000" dirty="0">
                <a:latin typeface="ＭＳ Ｐ明朝" panose="02020600040205080304" pitchFamily="18" charset="-128"/>
                <a:ea typeface="ＭＳ Ｐ明朝" panose="02020600040205080304" pitchFamily="18" charset="-128"/>
                <a:cs typeface="メイリオ" pitchFamily="50" charset="-128"/>
              </a:rPr>
              <a:t>　■主催：一般社団法人東北観光推進機構</a:t>
            </a:r>
            <a:endParaRPr lang="en-US" altLang="ja-JP" sz="1000" dirty="0">
              <a:latin typeface="ＭＳ Ｐ明朝" panose="02020600040205080304" pitchFamily="18" charset="-128"/>
              <a:ea typeface="ＭＳ Ｐ明朝" panose="02020600040205080304" pitchFamily="18" charset="-128"/>
              <a:cs typeface="メイリオ" pitchFamily="50" charset="-128"/>
            </a:endParaRPr>
          </a:p>
          <a:p>
            <a:pPr>
              <a:lnSpc>
                <a:spcPct val="150000"/>
              </a:lnSpc>
            </a:pPr>
            <a:r>
              <a:rPr lang="ja-JP" altLang="en-US" sz="1000" dirty="0">
                <a:latin typeface="ＭＳ Ｐ明朝" panose="02020600040205080304" pitchFamily="18" charset="-128"/>
                <a:ea typeface="ＭＳ Ｐ明朝" panose="02020600040205080304" pitchFamily="18" charset="-128"/>
                <a:cs typeface="メイリオ" pitchFamily="50" charset="-128"/>
              </a:rPr>
              <a:t>　■期間：</a:t>
            </a:r>
            <a:r>
              <a:rPr lang="en-US" altLang="ja-JP" sz="1000" dirty="0">
                <a:latin typeface="ＭＳ Ｐ明朝" panose="02020600040205080304" pitchFamily="18" charset="-128"/>
                <a:ea typeface="ＭＳ Ｐ明朝" panose="02020600040205080304" pitchFamily="18" charset="-128"/>
                <a:cs typeface="メイリオ" pitchFamily="50" charset="-128"/>
              </a:rPr>
              <a:t>2022</a:t>
            </a:r>
            <a:r>
              <a:rPr lang="ja-JP" altLang="en-US" sz="1000" dirty="0">
                <a:latin typeface="ＭＳ Ｐ明朝" panose="02020600040205080304" pitchFamily="18" charset="-128"/>
                <a:ea typeface="ＭＳ Ｐ明朝" panose="02020600040205080304" pitchFamily="18" charset="-128"/>
                <a:cs typeface="メイリオ" pitchFamily="50" charset="-128"/>
              </a:rPr>
              <a:t>年</a:t>
            </a:r>
            <a:r>
              <a:rPr lang="en-US" altLang="ja-JP" sz="1000" dirty="0">
                <a:latin typeface="ＭＳ Ｐ明朝" panose="02020600040205080304" pitchFamily="18" charset="-128"/>
                <a:ea typeface="ＭＳ Ｐ明朝" panose="02020600040205080304" pitchFamily="18" charset="-128"/>
                <a:cs typeface="メイリオ" pitchFamily="50" charset="-128"/>
              </a:rPr>
              <a:t>12</a:t>
            </a:r>
            <a:r>
              <a:rPr lang="ja-JP" altLang="en-US" sz="1000" dirty="0">
                <a:latin typeface="ＭＳ Ｐ明朝" panose="02020600040205080304" pitchFamily="18" charset="-128"/>
                <a:ea typeface="ＭＳ Ｐ明朝" panose="02020600040205080304" pitchFamily="18" charset="-128"/>
                <a:cs typeface="メイリオ" pitchFamily="50" charset="-128"/>
              </a:rPr>
              <a:t>月</a:t>
            </a:r>
            <a:r>
              <a:rPr lang="en-US" altLang="ja-JP" sz="1000" dirty="0">
                <a:latin typeface="ＭＳ Ｐ明朝" panose="02020600040205080304" pitchFamily="18" charset="-128"/>
                <a:ea typeface="ＭＳ Ｐ明朝" panose="02020600040205080304" pitchFamily="18" charset="-128"/>
                <a:cs typeface="メイリオ" pitchFamily="50" charset="-128"/>
              </a:rPr>
              <a:t>17</a:t>
            </a:r>
            <a:r>
              <a:rPr lang="ja-JP" altLang="en-US" sz="1000" dirty="0">
                <a:latin typeface="ＭＳ Ｐ明朝" panose="02020600040205080304" pitchFamily="18" charset="-128"/>
                <a:ea typeface="ＭＳ Ｐ明朝" panose="02020600040205080304" pitchFamily="18" charset="-128"/>
                <a:cs typeface="メイリオ" pitchFamily="50" charset="-128"/>
              </a:rPr>
              <a:t>日（土）～</a:t>
            </a:r>
            <a:r>
              <a:rPr lang="en-US" altLang="ja-JP" sz="1000" dirty="0">
                <a:latin typeface="ＭＳ Ｐ明朝" panose="02020600040205080304" pitchFamily="18" charset="-128"/>
                <a:ea typeface="ＭＳ Ｐ明朝" panose="02020600040205080304" pitchFamily="18" charset="-128"/>
                <a:cs typeface="メイリオ" pitchFamily="50" charset="-128"/>
              </a:rPr>
              <a:t>12</a:t>
            </a:r>
            <a:r>
              <a:rPr lang="ja-JP" altLang="en-US" sz="1000" dirty="0">
                <a:latin typeface="ＭＳ Ｐ明朝" panose="02020600040205080304" pitchFamily="18" charset="-128"/>
                <a:ea typeface="ＭＳ Ｐ明朝" panose="02020600040205080304" pitchFamily="18" charset="-128"/>
                <a:cs typeface="メイリオ" pitchFamily="50" charset="-128"/>
              </a:rPr>
              <a:t>月</a:t>
            </a:r>
            <a:r>
              <a:rPr lang="en-US" altLang="ja-JP" sz="1000" dirty="0">
                <a:latin typeface="ＭＳ Ｐ明朝" panose="02020600040205080304" pitchFamily="18" charset="-128"/>
                <a:ea typeface="ＭＳ Ｐ明朝" panose="02020600040205080304" pitchFamily="18" charset="-128"/>
                <a:cs typeface="メイリオ" pitchFamily="50" charset="-128"/>
              </a:rPr>
              <a:t>18</a:t>
            </a:r>
            <a:r>
              <a:rPr lang="ja-JP" altLang="en-US" sz="1000" dirty="0">
                <a:latin typeface="ＭＳ Ｐ明朝" panose="02020600040205080304" pitchFamily="18" charset="-128"/>
                <a:ea typeface="ＭＳ Ｐ明朝" panose="02020600040205080304" pitchFamily="18" charset="-128"/>
                <a:cs typeface="メイリオ" pitchFamily="50" charset="-128"/>
              </a:rPr>
              <a:t>日（日）の</a:t>
            </a:r>
            <a:r>
              <a:rPr lang="en-US" altLang="ja-JP" sz="1000" dirty="0">
                <a:latin typeface="ＭＳ Ｐ明朝" panose="02020600040205080304" pitchFamily="18" charset="-128"/>
                <a:ea typeface="ＭＳ Ｐ明朝" panose="02020600040205080304" pitchFamily="18" charset="-128"/>
                <a:cs typeface="メイリオ" pitchFamily="50" charset="-128"/>
              </a:rPr>
              <a:t>2</a:t>
            </a:r>
            <a:r>
              <a:rPr lang="ja-JP" altLang="en-US" sz="1000" dirty="0">
                <a:latin typeface="ＭＳ Ｐ明朝" panose="02020600040205080304" pitchFamily="18" charset="-128"/>
                <a:ea typeface="ＭＳ Ｐ明朝" panose="02020600040205080304" pitchFamily="18" charset="-128"/>
                <a:cs typeface="メイリオ" pitchFamily="50" charset="-128"/>
              </a:rPr>
              <a:t>日間</a:t>
            </a:r>
            <a:endParaRPr lang="en-US" altLang="ja-JP" sz="1000" dirty="0">
              <a:latin typeface="ＭＳ Ｐ明朝" panose="02020600040205080304" pitchFamily="18" charset="-128"/>
              <a:ea typeface="ＭＳ Ｐ明朝" panose="02020600040205080304" pitchFamily="18" charset="-128"/>
              <a:cs typeface="メイリオ" pitchFamily="50" charset="-128"/>
            </a:endParaRPr>
          </a:p>
          <a:p>
            <a:r>
              <a:rPr lang="ja-JP" altLang="en-US" sz="1000" dirty="0">
                <a:latin typeface="ＭＳ Ｐ明朝" panose="02020600040205080304" pitchFamily="18" charset="-128"/>
                <a:ea typeface="ＭＳ Ｐ明朝" panose="02020600040205080304" pitchFamily="18" charset="-128"/>
                <a:cs typeface="メイリオ" pitchFamily="50" charset="-128"/>
              </a:rPr>
              <a:t>　■時間：</a:t>
            </a:r>
            <a:r>
              <a:rPr lang="en-US" altLang="ja-JP" sz="1000" dirty="0">
                <a:latin typeface="ＭＳ Ｐ明朝" panose="02020600040205080304" pitchFamily="18" charset="-128"/>
                <a:ea typeface="ＭＳ Ｐ明朝" panose="02020600040205080304" pitchFamily="18" charset="-128"/>
                <a:cs typeface="メイリオ" pitchFamily="50" charset="-128"/>
              </a:rPr>
              <a:t>12/17</a:t>
            </a:r>
            <a:r>
              <a:rPr lang="ja-JP" altLang="en-US" sz="1000" dirty="0">
                <a:latin typeface="ＭＳ Ｐ明朝" panose="02020600040205080304" pitchFamily="18" charset="-128"/>
                <a:ea typeface="ＭＳ Ｐ明朝" panose="02020600040205080304" pitchFamily="18" charset="-128"/>
                <a:cs typeface="メイリオ" pitchFamily="50" charset="-128"/>
              </a:rPr>
              <a:t>（土）</a:t>
            </a:r>
            <a:r>
              <a:rPr lang="en-US" altLang="ja-JP" sz="1000" dirty="0">
                <a:latin typeface="ＭＳ Ｐ明朝" panose="02020600040205080304" pitchFamily="18" charset="-128"/>
                <a:ea typeface="ＭＳ Ｐ明朝" panose="02020600040205080304" pitchFamily="18" charset="-128"/>
                <a:cs typeface="メイリオ" pitchFamily="50" charset="-128"/>
              </a:rPr>
              <a:t>10</a:t>
            </a:r>
            <a:r>
              <a:rPr lang="ja-JP" altLang="en-US" sz="1000" dirty="0">
                <a:latin typeface="ＭＳ Ｐ明朝" panose="02020600040205080304" pitchFamily="18" charset="-128"/>
                <a:ea typeface="ＭＳ Ｐ明朝" panose="02020600040205080304" pitchFamily="18" charset="-128"/>
                <a:cs typeface="メイリオ" pitchFamily="50" charset="-128"/>
              </a:rPr>
              <a:t>：</a:t>
            </a:r>
            <a:r>
              <a:rPr lang="en-US" altLang="ja-JP" sz="1000" dirty="0">
                <a:latin typeface="ＭＳ Ｐ明朝" panose="02020600040205080304" pitchFamily="18" charset="-128"/>
                <a:ea typeface="ＭＳ Ｐ明朝" panose="02020600040205080304" pitchFamily="18" charset="-128"/>
                <a:cs typeface="メイリオ" pitchFamily="50" charset="-128"/>
              </a:rPr>
              <a:t>00</a:t>
            </a:r>
            <a:r>
              <a:rPr lang="ja-JP" altLang="en-US" sz="1000" dirty="0">
                <a:latin typeface="ＭＳ Ｐ明朝" panose="02020600040205080304" pitchFamily="18" charset="-128"/>
                <a:ea typeface="ＭＳ Ｐ明朝" panose="02020600040205080304" pitchFamily="18" charset="-128"/>
                <a:cs typeface="メイリオ" pitchFamily="50" charset="-128"/>
              </a:rPr>
              <a:t>～</a:t>
            </a:r>
            <a:r>
              <a:rPr lang="en-US" altLang="ja-JP" sz="1000" dirty="0">
                <a:latin typeface="ＭＳ Ｐ明朝" panose="02020600040205080304" pitchFamily="18" charset="-128"/>
                <a:ea typeface="ＭＳ Ｐ明朝" panose="02020600040205080304" pitchFamily="18" charset="-128"/>
                <a:cs typeface="メイリオ" pitchFamily="50" charset="-128"/>
              </a:rPr>
              <a:t>18</a:t>
            </a:r>
            <a:r>
              <a:rPr lang="ja-JP" altLang="en-US" sz="1000" dirty="0">
                <a:latin typeface="ＭＳ Ｐ明朝" panose="02020600040205080304" pitchFamily="18" charset="-128"/>
                <a:ea typeface="ＭＳ Ｐ明朝" panose="02020600040205080304" pitchFamily="18" charset="-128"/>
                <a:cs typeface="メイリオ" pitchFamily="50" charset="-128"/>
              </a:rPr>
              <a:t>：</a:t>
            </a:r>
            <a:r>
              <a:rPr lang="en-US" altLang="ja-JP" sz="1000" dirty="0">
                <a:latin typeface="ＭＳ Ｐ明朝" panose="02020600040205080304" pitchFamily="18" charset="-128"/>
                <a:ea typeface="ＭＳ Ｐ明朝" panose="02020600040205080304" pitchFamily="18" charset="-128"/>
                <a:cs typeface="メイリオ" pitchFamily="50" charset="-128"/>
              </a:rPr>
              <a:t>00</a:t>
            </a:r>
          </a:p>
          <a:p>
            <a:r>
              <a:rPr lang="ja-JP" altLang="en-US" sz="1000" dirty="0">
                <a:latin typeface="ＭＳ Ｐ明朝" panose="02020600040205080304" pitchFamily="18" charset="-128"/>
                <a:ea typeface="ＭＳ Ｐ明朝" panose="02020600040205080304" pitchFamily="18" charset="-128"/>
                <a:cs typeface="メイリオ" pitchFamily="50" charset="-128"/>
              </a:rPr>
              <a:t>　　　　　   </a:t>
            </a:r>
            <a:r>
              <a:rPr lang="en-US" altLang="ja-JP" sz="1000" dirty="0">
                <a:latin typeface="ＭＳ Ｐ明朝" panose="02020600040205080304" pitchFamily="18" charset="-128"/>
                <a:ea typeface="ＭＳ Ｐ明朝" panose="02020600040205080304" pitchFamily="18" charset="-128"/>
                <a:cs typeface="メイリオ" pitchFamily="50" charset="-128"/>
              </a:rPr>
              <a:t>12/18</a:t>
            </a:r>
            <a:r>
              <a:rPr lang="ja-JP" altLang="en-US" sz="1000" dirty="0">
                <a:latin typeface="ＭＳ Ｐ明朝" panose="02020600040205080304" pitchFamily="18" charset="-128"/>
                <a:ea typeface="ＭＳ Ｐ明朝" panose="02020600040205080304" pitchFamily="18" charset="-128"/>
                <a:cs typeface="メイリオ" pitchFamily="50" charset="-128"/>
              </a:rPr>
              <a:t>（日）</a:t>
            </a:r>
            <a:r>
              <a:rPr lang="en-US" altLang="ja-JP" sz="1000" dirty="0">
                <a:latin typeface="ＭＳ Ｐ明朝" panose="02020600040205080304" pitchFamily="18" charset="-128"/>
                <a:ea typeface="ＭＳ Ｐ明朝" panose="02020600040205080304" pitchFamily="18" charset="-128"/>
                <a:cs typeface="メイリオ" pitchFamily="50" charset="-128"/>
              </a:rPr>
              <a:t>10</a:t>
            </a:r>
            <a:r>
              <a:rPr lang="ja-JP" altLang="en-US" sz="1000" dirty="0">
                <a:latin typeface="ＭＳ Ｐ明朝" panose="02020600040205080304" pitchFamily="18" charset="-128"/>
                <a:ea typeface="ＭＳ Ｐ明朝" panose="02020600040205080304" pitchFamily="18" charset="-128"/>
                <a:cs typeface="メイリオ" pitchFamily="50" charset="-128"/>
              </a:rPr>
              <a:t>：</a:t>
            </a:r>
            <a:r>
              <a:rPr lang="en-US" altLang="ja-JP" sz="1000" dirty="0">
                <a:latin typeface="ＭＳ Ｐ明朝" panose="02020600040205080304" pitchFamily="18" charset="-128"/>
                <a:ea typeface="ＭＳ Ｐ明朝" panose="02020600040205080304" pitchFamily="18" charset="-128"/>
                <a:cs typeface="メイリオ" pitchFamily="50" charset="-128"/>
              </a:rPr>
              <a:t>00</a:t>
            </a:r>
            <a:r>
              <a:rPr lang="ja-JP" altLang="en-US" sz="1000" dirty="0">
                <a:latin typeface="ＭＳ Ｐ明朝" panose="02020600040205080304" pitchFamily="18" charset="-128"/>
                <a:ea typeface="ＭＳ Ｐ明朝" panose="02020600040205080304" pitchFamily="18" charset="-128"/>
                <a:cs typeface="メイリオ" pitchFamily="50" charset="-128"/>
              </a:rPr>
              <a:t>～</a:t>
            </a:r>
            <a:r>
              <a:rPr lang="en-US" altLang="ja-JP" sz="1000" dirty="0">
                <a:latin typeface="ＭＳ Ｐ明朝" panose="02020600040205080304" pitchFamily="18" charset="-128"/>
                <a:ea typeface="ＭＳ Ｐ明朝" panose="02020600040205080304" pitchFamily="18" charset="-128"/>
                <a:cs typeface="メイリオ" pitchFamily="50" charset="-128"/>
              </a:rPr>
              <a:t>18</a:t>
            </a:r>
            <a:r>
              <a:rPr lang="ja-JP" altLang="en-US" sz="1000" dirty="0">
                <a:latin typeface="ＭＳ Ｐ明朝" panose="02020600040205080304" pitchFamily="18" charset="-128"/>
                <a:ea typeface="ＭＳ Ｐ明朝" panose="02020600040205080304" pitchFamily="18" charset="-128"/>
                <a:cs typeface="メイリオ" pitchFamily="50" charset="-128"/>
              </a:rPr>
              <a:t>：</a:t>
            </a:r>
            <a:r>
              <a:rPr lang="en-US" altLang="ja-JP" sz="1000" dirty="0">
                <a:latin typeface="ＭＳ Ｐ明朝" panose="02020600040205080304" pitchFamily="18" charset="-128"/>
                <a:ea typeface="ＭＳ Ｐ明朝" panose="02020600040205080304" pitchFamily="18" charset="-128"/>
                <a:cs typeface="メイリオ" pitchFamily="50" charset="-128"/>
              </a:rPr>
              <a:t>00</a:t>
            </a:r>
          </a:p>
          <a:p>
            <a:pPr>
              <a:lnSpc>
                <a:spcPct val="150000"/>
              </a:lnSpc>
            </a:pPr>
            <a:r>
              <a:rPr lang="en-US" altLang="ja-JP" sz="800" dirty="0">
                <a:latin typeface="ＭＳ Ｐ明朝" panose="02020600040205080304" pitchFamily="18" charset="-128"/>
                <a:ea typeface="ＭＳ Ｐ明朝" panose="02020600040205080304" pitchFamily="18" charset="-128"/>
                <a:cs typeface="メイリオ" pitchFamily="50" charset="-128"/>
              </a:rPr>
              <a:t>         ※</a:t>
            </a:r>
            <a:r>
              <a:rPr lang="ja-JP" altLang="en-US" sz="800" dirty="0">
                <a:latin typeface="ＭＳ Ｐ明朝" panose="02020600040205080304" pitchFamily="18" charset="-128"/>
                <a:ea typeface="ＭＳ Ｐ明朝" panose="02020600040205080304" pitchFamily="18" charset="-128"/>
                <a:cs typeface="メイリオ" pitchFamily="50" charset="-128"/>
              </a:rPr>
              <a:t>開催時間は予定となります。変更となる場合がございますのでご了承ください。</a:t>
            </a:r>
            <a:endParaRPr lang="en-US" altLang="ja-JP" sz="800" dirty="0">
              <a:latin typeface="ＭＳ Ｐ明朝" panose="02020600040205080304" pitchFamily="18" charset="-128"/>
              <a:ea typeface="ＭＳ Ｐ明朝" panose="02020600040205080304" pitchFamily="18" charset="-128"/>
              <a:cs typeface="メイリオ" pitchFamily="50" charset="-128"/>
            </a:endParaRPr>
          </a:p>
          <a:p>
            <a:pPr>
              <a:lnSpc>
                <a:spcPct val="150000"/>
              </a:lnSpc>
            </a:pPr>
            <a:endParaRPr lang="en-US" altLang="ja-JP" sz="800" dirty="0">
              <a:latin typeface="ＭＳ Ｐ明朝" panose="02020600040205080304" pitchFamily="18" charset="-128"/>
              <a:ea typeface="ＭＳ Ｐ明朝" panose="02020600040205080304" pitchFamily="18" charset="-128"/>
              <a:cs typeface="メイリオ" pitchFamily="50" charset="-128"/>
            </a:endParaRPr>
          </a:p>
          <a:p>
            <a:pPr>
              <a:lnSpc>
                <a:spcPct val="150000"/>
              </a:lnSpc>
            </a:pPr>
            <a:endParaRPr lang="en-US" altLang="ja-JP" sz="800" dirty="0">
              <a:latin typeface="ＭＳ Ｐ明朝" panose="02020600040205080304" pitchFamily="18" charset="-128"/>
              <a:ea typeface="ＭＳ Ｐ明朝" panose="02020600040205080304" pitchFamily="18" charset="-128"/>
              <a:cs typeface="メイリオ" pitchFamily="50" charset="-128"/>
            </a:endParaRPr>
          </a:p>
          <a:p>
            <a:pPr>
              <a:lnSpc>
                <a:spcPct val="150000"/>
              </a:lnSpc>
            </a:pPr>
            <a:endParaRPr lang="en-US" altLang="ja-JP" sz="800" dirty="0">
              <a:latin typeface="ＭＳ Ｐ明朝" panose="02020600040205080304" pitchFamily="18" charset="-128"/>
              <a:ea typeface="ＭＳ Ｐ明朝" panose="02020600040205080304" pitchFamily="18" charset="-128"/>
              <a:cs typeface="メイリオ" pitchFamily="50" charset="-128"/>
            </a:endParaRPr>
          </a:p>
          <a:p>
            <a:pPr>
              <a:lnSpc>
                <a:spcPct val="150000"/>
              </a:lnSpc>
            </a:pPr>
            <a:endParaRPr lang="en-US" altLang="ja-JP" sz="1000" dirty="0">
              <a:latin typeface="ＭＳ Ｐ明朝" panose="02020600040205080304" pitchFamily="18" charset="-128"/>
              <a:ea typeface="ＭＳ Ｐ明朝" panose="02020600040205080304" pitchFamily="18" charset="-128"/>
              <a:cs typeface="メイリオ" pitchFamily="50" charset="-128"/>
            </a:endParaRPr>
          </a:p>
          <a:p>
            <a:pPr>
              <a:lnSpc>
                <a:spcPct val="150000"/>
              </a:lnSpc>
            </a:pPr>
            <a:endParaRPr lang="en-US" altLang="ja-JP" sz="1000" dirty="0">
              <a:latin typeface="ＭＳ Ｐ明朝" panose="02020600040205080304" pitchFamily="18" charset="-128"/>
              <a:ea typeface="ＭＳ Ｐ明朝" panose="02020600040205080304" pitchFamily="18" charset="-128"/>
              <a:cs typeface="メイリオ" pitchFamily="50" charset="-128"/>
            </a:endParaRPr>
          </a:p>
          <a:p>
            <a:pPr>
              <a:lnSpc>
                <a:spcPct val="150000"/>
              </a:lnSpc>
            </a:pPr>
            <a:endParaRPr lang="en-US" altLang="ja-JP" sz="1000" dirty="0">
              <a:latin typeface="ＭＳ Ｐ明朝" panose="02020600040205080304" pitchFamily="18" charset="-128"/>
              <a:ea typeface="ＭＳ Ｐ明朝" panose="02020600040205080304" pitchFamily="18" charset="-128"/>
              <a:cs typeface="メイリオ" pitchFamily="50" charset="-128"/>
            </a:endParaRPr>
          </a:p>
          <a:p>
            <a:r>
              <a:rPr lang="ja-JP" altLang="en-US" sz="1000" dirty="0">
                <a:latin typeface="ＭＳ Ｐ明朝" panose="02020600040205080304" pitchFamily="18" charset="-128"/>
                <a:ea typeface="ＭＳ Ｐ明朝" panose="02020600040205080304" pitchFamily="18" charset="-128"/>
                <a:cs typeface="メイリオ" pitchFamily="50" charset="-128"/>
              </a:rPr>
              <a:t>　</a:t>
            </a:r>
            <a:endParaRPr lang="en-US" altLang="ja-JP" sz="1000" dirty="0">
              <a:latin typeface="ＭＳ Ｐ明朝" panose="02020600040205080304" pitchFamily="18" charset="-128"/>
              <a:ea typeface="ＭＳ Ｐ明朝" panose="02020600040205080304" pitchFamily="18" charset="-128"/>
              <a:cs typeface="メイリオ" pitchFamily="50" charset="-128"/>
            </a:endParaRPr>
          </a:p>
          <a:p>
            <a:r>
              <a:rPr lang="ja-JP" altLang="en-US" sz="1000" dirty="0">
                <a:latin typeface="ＭＳ Ｐ明朝" panose="02020600040205080304" pitchFamily="18" charset="-128"/>
                <a:ea typeface="ＭＳ Ｐ明朝" panose="02020600040205080304" pitchFamily="18" charset="-128"/>
                <a:cs typeface="メイリオ" pitchFamily="50" charset="-128"/>
              </a:rPr>
              <a:t>　■場所：</a:t>
            </a:r>
            <a:r>
              <a:rPr lang="ja-JP" altLang="en-US" sz="1000" dirty="0">
                <a:latin typeface="ＭＳ Ｐ明朝" panose="02020600040205080304" pitchFamily="18" charset="-128"/>
                <a:ea typeface="ＭＳ Ｐ明朝" panose="02020600040205080304" pitchFamily="18" charset="-128"/>
                <a:cs typeface="Meiryo UI" pitchFamily="50" charset="-128"/>
              </a:rPr>
              <a:t>華山</a:t>
            </a:r>
            <a:r>
              <a:rPr lang="en-US" altLang="ja-JP" sz="1000" dirty="0">
                <a:latin typeface="ＭＳ Ｐ明朝" panose="02020600040205080304" pitchFamily="18" charset="-128"/>
                <a:ea typeface="ＭＳ Ｐ明朝" panose="02020600040205080304" pitchFamily="18" charset="-128"/>
                <a:cs typeface="Meiryo UI" pitchFamily="50" charset="-128"/>
              </a:rPr>
              <a:t>1914</a:t>
            </a:r>
            <a:r>
              <a:rPr lang="ja-JP" altLang="en-US" sz="1000" dirty="0">
                <a:latin typeface="ＭＳ Ｐ明朝" panose="02020600040205080304" pitchFamily="18" charset="-128"/>
                <a:ea typeface="ＭＳ Ｐ明朝" panose="02020600040205080304" pitchFamily="18" charset="-128"/>
                <a:cs typeface="Meiryo UI" pitchFamily="50" charset="-128"/>
              </a:rPr>
              <a:t>文化創意産業園区　西</a:t>
            </a:r>
            <a:r>
              <a:rPr lang="en-US" altLang="ja-JP" sz="1000" dirty="0">
                <a:latin typeface="ＭＳ Ｐ明朝" panose="02020600040205080304" pitchFamily="18" charset="-128"/>
                <a:ea typeface="ＭＳ Ｐ明朝" panose="02020600040205080304" pitchFamily="18" charset="-128"/>
                <a:cs typeface="Meiryo UI" pitchFamily="50" charset="-128"/>
              </a:rPr>
              <a:t>1</a:t>
            </a:r>
            <a:r>
              <a:rPr lang="ja-JP" altLang="en-US" sz="1000" dirty="0">
                <a:latin typeface="ＭＳ Ｐ明朝" panose="02020600040205080304" pitchFamily="18" charset="-128"/>
                <a:ea typeface="ＭＳ Ｐ明朝" panose="02020600040205080304" pitchFamily="18" charset="-128"/>
                <a:cs typeface="Meiryo UI" pitchFamily="50" charset="-128"/>
              </a:rPr>
              <a:t>館＋屋外スペース</a:t>
            </a:r>
            <a:endParaRPr lang="en-US" altLang="ja-JP" sz="1000" dirty="0">
              <a:latin typeface="ＭＳ Ｐ明朝" panose="02020600040205080304" pitchFamily="18" charset="-128"/>
              <a:ea typeface="ＭＳ Ｐ明朝" panose="02020600040205080304" pitchFamily="18" charset="-128"/>
              <a:cs typeface="Meiryo UI" pitchFamily="50" charset="-128"/>
            </a:endParaRPr>
          </a:p>
          <a:p>
            <a:r>
              <a:rPr lang="ja-JP" altLang="en-US" sz="1000" dirty="0">
                <a:latin typeface="ＭＳ Ｐ明朝" panose="02020600040205080304" pitchFamily="18" charset="-128"/>
                <a:ea typeface="ＭＳ Ｐ明朝" panose="02020600040205080304" pitchFamily="18" charset="-128"/>
                <a:cs typeface="Meiryo UI" pitchFamily="50" charset="-128"/>
              </a:rPr>
              <a:t>　　　　　　</a:t>
            </a:r>
            <a:r>
              <a:rPr lang="en-US" altLang="ja-JP" sz="1000" dirty="0">
                <a:latin typeface="ＭＳ Ｐ明朝" panose="02020600040205080304" pitchFamily="18" charset="-128"/>
                <a:ea typeface="ＭＳ Ｐ明朝" panose="02020600040205080304" pitchFamily="18" charset="-128"/>
                <a:cs typeface="Meiryo UI" pitchFamily="50" charset="-128"/>
              </a:rPr>
              <a:t>※</a:t>
            </a:r>
            <a:r>
              <a:rPr lang="ja-JP" altLang="en-US" sz="1000" dirty="0">
                <a:latin typeface="ＭＳ Ｐ明朝" panose="02020600040205080304" pitchFamily="18" charset="-128"/>
                <a:ea typeface="ＭＳ Ｐ明朝" panose="02020600040205080304" pitchFamily="18" charset="-128"/>
                <a:cs typeface="Meiryo UI" pitchFamily="50" charset="-128"/>
              </a:rPr>
              <a:t>住所</a:t>
            </a:r>
            <a:r>
              <a:rPr lang="en-US" altLang="ja-JP" sz="1000" dirty="0">
                <a:latin typeface="ＭＳ Ｐ明朝" panose="02020600040205080304" pitchFamily="18" charset="-128"/>
                <a:ea typeface="ＭＳ Ｐ明朝" panose="02020600040205080304" pitchFamily="18" charset="-128"/>
                <a:cs typeface="Meiryo UI" pitchFamily="50" charset="-128"/>
              </a:rPr>
              <a:t>/</a:t>
            </a:r>
            <a:r>
              <a:rPr lang="ja-JP" altLang="en-US" sz="1000" dirty="0">
                <a:latin typeface="ＭＳ Ｐ明朝" panose="02020600040205080304" pitchFamily="18" charset="-128"/>
                <a:ea typeface="ＭＳ Ｐ明朝" panose="02020600040205080304" pitchFamily="18" charset="-128"/>
                <a:cs typeface="Meiryo UI" pitchFamily="50" charset="-128"/>
              </a:rPr>
              <a:t>台北市中正區八德路一段</a:t>
            </a:r>
            <a:r>
              <a:rPr lang="en-US" altLang="ja-JP" sz="1000" dirty="0">
                <a:latin typeface="ＭＳ Ｐ明朝" panose="02020600040205080304" pitchFamily="18" charset="-128"/>
                <a:ea typeface="ＭＳ Ｐ明朝" panose="02020600040205080304" pitchFamily="18" charset="-128"/>
                <a:cs typeface="Meiryo UI" pitchFamily="50" charset="-128"/>
              </a:rPr>
              <a:t>1</a:t>
            </a:r>
            <a:r>
              <a:rPr lang="ja-JP" altLang="en-US" sz="1000" dirty="0">
                <a:latin typeface="ＭＳ Ｐ明朝" panose="02020600040205080304" pitchFamily="18" charset="-128"/>
                <a:ea typeface="ＭＳ Ｐ明朝" panose="02020600040205080304" pitchFamily="18" charset="-128"/>
                <a:cs typeface="Meiryo UI" pitchFamily="50" charset="-128"/>
              </a:rPr>
              <a:t>號</a:t>
            </a:r>
            <a:endParaRPr lang="en-US" altLang="ja-JP" sz="1000" dirty="0">
              <a:latin typeface="ＭＳ Ｐ明朝" panose="02020600040205080304" pitchFamily="18" charset="-128"/>
              <a:ea typeface="ＭＳ Ｐ明朝" panose="02020600040205080304" pitchFamily="18" charset="-128"/>
              <a:cs typeface="Meiryo UI" pitchFamily="50" charset="-128"/>
            </a:endParaRPr>
          </a:p>
          <a:p>
            <a:pPr defTabSz="839788">
              <a:spcAft>
                <a:spcPts val="600"/>
              </a:spcAft>
            </a:pPr>
            <a:r>
              <a:rPr lang="ja-JP" altLang="en-US" sz="1000" dirty="0">
                <a:latin typeface="ＭＳ Ｐ明朝" panose="02020600040205080304" pitchFamily="18" charset="-128"/>
                <a:ea typeface="ＭＳ Ｐ明朝" panose="02020600040205080304" pitchFamily="18" charset="-128"/>
                <a:cs typeface="Meiryo UI" pitchFamily="50" charset="-128"/>
              </a:rPr>
              <a:t>　　　　　　</a:t>
            </a:r>
            <a:r>
              <a:rPr lang="en-US" altLang="ja-JP" sz="1000" dirty="0">
                <a:latin typeface="ＭＳ Ｐ明朝" panose="02020600040205080304" pitchFamily="18" charset="-128"/>
                <a:ea typeface="ＭＳ Ｐ明朝" panose="02020600040205080304" pitchFamily="18" charset="-128"/>
                <a:cs typeface="Meiryo UI" pitchFamily="50" charset="-128"/>
              </a:rPr>
              <a:t>※</a:t>
            </a:r>
            <a:r>
              <a:rPr lang="ja-JP" altLang="en-US" sz="1000" dirty="0">
                <a:latin typeface="ＭＳ Ｐ明朝" panose="02020600040205080304" pitchFamily="18" charset="-128"/>
                <a:ea typeface="ＭＳ Ｐ明朝" panose="02020600040205080304" pitchFamily="18" charset="-128"/>
                <a:cs typeface="Meiryo UI" pitchFamily="50" charset="-128"/>
              </a:rPr>
              <a:t>交通</a:t>
            </a:r>
            <a:r>
              <a:rPr lang="en-US" altLang="ja-JP" sz="1000" dirty="0">
                <a:latin typeface="ＭＳ Ｐ明朝" panose="02020600040205080304" pitchFamily="18" charset="-128"/>
                <a:ea typeface="ＭＳ Ｐ明朝" panose="02020600040205080304" pitchFamily="18" charset="-128"/>
                <a:cs typeface="Meiryo UI" pitchFamily="50" charset="-128"/>
              </a:rPr>
              <a:t>/</a:t>
            </a:r>
            <a:r>
              <a:rPr lang="en-US" altLang="ja-JP" sz="1000" dirty="0">
                <a:solidFill>
                  <a:srgbClr val="333333"/>
                </a:solidFill>
                <a:latin typeface="ＭＳ Ｐ明朝" panose="02020600040205080304" pitchFamily="18" charset="-128"/>
                <a:ea typeface="ＭＳ Ｐ明朝" panose="02020600040205080304" pitchFamily="18" charset="-128"/>
                <a:cs typeface="Meiryo UI" pitchFamily="50" charset="-128"/>
              </a:rPr>
              <a:t>MRT</a:t>
            </a:r>
            <a:r>
              <a:rPr lang="ja-JP" altLang="en-US" sz="1000" dirty="0">
                <a:solidFill>
                  <a:srgbClr val="333333"/>
                </a:solidFill>
                <a:latin typeface="ＭＳ Ｐ明朝" panose="02020600040205080304" pitchFamily="18" charset="-128"/>
                <a:ea typeface="ＭＳ Ｐ明朝" panose="02020600040205080304" pitchFamily="18" charset="-128"/>
                <a:cs typeface="Meiryo UI" pitchFamily="50" charset="-128"/>
              </a:rPr>
              <a:t>「忠孝新生」駅出口</a:t>
            </a:r>
            <a:r>
              <a:rPr lang="en-US" altLang="ja-JP" sz="1000" dirty="0">
                <a:solidFill>
                  <a:srgbClr val="333333"/>
                </a:solidFill>
                <a:latin typeface="ＭＳ Ｐ明朝" panose="02020600040205080304" pitchFamily="18" charset="-128"/>
                <a:ea typeface="ＭＳ Ｐ明朝" panose="02020600040205080304" pitchFamily="18" charset="-128"/>
                <a:cs typeface="Meiryo UI" pitchFamily="50" charset="-128"/>
              </a:rPr>
              <a:t>1</a:t>
            </a:r>
            <a:r>
              <a:rPr lang="ja-JP" altLang="en-US" sz="1000" dirty="0">
                <a:solidFill>
                  <a:srgbClr val="333333"/>
                </a:solidFill>
                <a:latin typeface="ＭＳ Ｐ明朝" panose="02020600040205080304" pitchFamily="18" charset="-128"/>
                <a:ea typeface="ＭＳ Ｐ明朝" panose="02020600040205080304" pitchFamily="18" charset="-128"/>
                <a:cs typeface="Meiryo UI" pitchFamily="50" charset="-128"/>
              </a:rPr>
              <a:t>から徒歩</a:t>
            </a:r>
            <a:r>
              <a:rPr lang="en-US" altLang="ja-JP" sz="1000" dirty="0">
                <a:solidFill>
                  <a:srgbClr val="333333"/>
                </a:solidFill>
                <a:latin typeface="ＭＳ Ｐ明朝" panose="02020600040205080304" pitchFamily="18" charset="-128"/>
                <a:ea typeface="ＭＳ Ｐ明朝" panose="02020600040205080304" pitchFamily="18" charset="-128"/>
                <a:cs typeface="Meiryo UI" pitchFamily="50" charset="-128"/>
              </a:rPr>
              <a:t>3</a:t>
            </a:r>
            <a:r>
              <a:rPr lang="ja-JP" altLang="en-US" sz="1000" dirty="0">
                <a:solidFill>
                  <a:srgbClr val="333333"/>
                </a:solidFill>
                <a:latin typeface="ＭＳ Ｐ明朝" panose="02020600040205080304" pitchFamily="18" charset="-128"/>
                <a:ea typeface="ＭＳ Ｐ明朝" panose="02020600040205080304" pitchFamily="18" charset="-128"/>
                <a:cs typeface="Meiryo UI" pitchFamily="50" charset="-128"/>
              </a:rPr>
              <a:t>分、</a:t>
            </a:r>
            <a:r>
              <a:rPr lang="en-US" altLang="ja-JP" sz="1000" dirty="0">
                <a:solidFill>
                  <a:srgbClr val="333333"/>
                </a:solidFill>
                <a:latin typeface="ＭＳ Ｐ明朝" panose="02020600040205080304" pitchFamily="18" charset="-128"/>
                <a:ea typeface="ＭＳ Ｐ明朝" panose="02020600040205080304" pitchFamily="18" charset="-128"/>
                <a:cs typeface="Meiryo UI" pitchFamily="50" charset="-128"/>
              </a:rPr>
              <a:t>MRT</a:t>
            </a:r>
            <a:r>
              <a:rPr lang="ja-JP" altLang="en-US" sz="1000" dirty="0">
                <a:solidFill>
                  <a:srgbClr val="333333"/>
                </a:solidFill>
                <a:latin typeface="ＭＳ Ｐ明朝" panose="02020600040205080304" pitchFamily="18" charset="-128"/>
                <a:ea typeface="ＭＳ Ｐ明朝" panose="02020600040205080304" pitchFamily="18" charset="-128"/>
                <a:cs typeface="Meiryo UI" pitchFamily="50" charset="-128"/>
              </a:rPr>
              <a:t>「善導寺」駅出口</a:t>
            </a:r>
            <a:r>
              <a:rPr lang="en-US" altLang="ja-JP" sz="1000" dirty="0">
                <a:solidFill>
                  <a:srgbClr val="333333"/>
                </a:solidFill>
                <a:latin typeface="ＭＳ Ｐ明朝" panose="02020600040205080304" pitchFamily="18" charset="-128"/>
                <a:ea typeface="ＭＳ Ｐ明朝" panose="02020600040205080304" pitchFamily="18" charset="-128"/>
                <a:cs typeface="Meiryo UI" pitchFamily="50" charset="-128"/>
              </a:rPr>
              <a:t>6</a:t>
            </a:r>
            <a:r>
              <a:rPr lang="ja-JP" altLang="en-US" sz="1000" dirty="0">
                <a:solidFill>
                  <a:srgbClr val="333333"/>
                </a:solidFill>
                <a:latin typeface="ＭＳ Ｐ明朝" panose="02020600040205080304" pitchFamily="18" charset="-128"/>
                <a:ea typeface="ＭＳ Ｐ明朝" panose="02020600040205080304" pitchFamily="18" charset="-128"/>
                <a:cs typeface="Meiryo UI" pitchFamily="50" charset="-128"/>
              </a:rPr>
              <a:t>から徒歩</a:t>
            </a:r>
            <a:r>
              <a:rPr lang="en-US" altLang="ja-JP" sz="1000" dirty="0">
                <a:solidFill>
                  <a:srgbClr val="333333"/>
                </a:solidFill>
                <a:latin typeface="ＭＳ Ｐ明朝" panose="02020600040205080304" pitchFamily="18" charset="-128"/>
                <a:ea typeface="ＭＳ Ｐ明朝" panose="02020600040205080304" pitchFamily="18" charset="-128"/>
                <a:cs typeface="Meiryo UI" pitchFamily="50" charset="-128"/>
              </a:rPr>
              <a:t>5</a:t>
            </a:r>
            <a:r>
              <a:rPr lang="ja-JP" altLang="en-US" sz="1000" dirty="0">
                <a:solidFill>
                  <a:srgbClr val="333333"/>
                </a:solidFill>
                <a:latin typeface="ＭＳ Ｐ明朝" panose="02020600040205080304" pitchFamily="18" charset="-128"/>
                <a:ea typeface="ＭＳ Ｐ明朝" panose="02020600040205080304" pitchFamily="18" charset="-128"/>
                <a:cs typeface="Meiryo UI" pitchFamily="50" charset="-128"/>
              </a:rPr>
              <a:t>分</a:t>
            </a:r>
            <a:endParaRPr lang="en-US" altLang="ja-JP" sz="1000" dirty="0">
              <a:solidFill>
                <a:srgbClr val="333333"/>
              </a:solidFill>
              <a:latin typeface="ＭＳ Ｐ明朝" panose="02020600040205080304" pitchFamily="18" charset="-128"/>
              <a:ea typeface="ＭＳ Ｐ明朝" panose="02020600040205080304" pitchFamily="18" charset="-128"/>
              <a:cs typeface="Meiryo UI" pitchFamily="50" charset="-128"/>
            </a:endParaRPr>
          </a:p>
          <a:p>
            <a:pPr defTabSz="839788"/>
            <a:r>
              <a:rPr lang="ja-JP" altLang="en-US" sz="1000" dirty="0">
                <a:solidFill>
                  <a:srgbClr val="333333"/>
                </a:solidFill>
                <a:latin typeface="ＭＳ Ｐ明朝" panose="02020600040205080304" pitchFamily="18" charset="-128"/>
                <a:ea typeface="ＭＳ Ｐ明朝" panose="02020600040205080304" pitchFamily="18" charset="-128"/>
                <a:cs typeface="Meiryo UI" pitchFamily="50" charset="-128"/>
              </a:rPr>
              <a:t>　■申込み〆切：　</a:t>
            </a:r>
            <a:r>
              <a:rPr lang="en-US" altLang="ja-JP" sz="1000" b="1" u="sng" dirty="0">
                <a:solidFill>
                  <a:srgbClr val="333333"/>
                </a:solidFill>
                <a:latin typeface="ＭＳ Ｐ明朝" panose="02020600040205080304" pitchFamily="18" charset="-128"/>
                <a:ea typeface="ＭＳ Ｐ明朝" panose="02020600040205080304" pitchFamily="18" charset="-128"/>
                <a:cs typeface="Meiryo UI" pitchFamily="50" charset="-128"/>
              </a:rPr>
              <a:t>2022</a:t>
            </a:r>
            <a:r>
              <a:rPr lang="ja-JP" altLang="en-US" sz="1000" b="1" u="sng" dirty="0">
                <a:solidFill>
                  <a:srgbClr val="333333"/>
                </a:solidFill>
                <a:latin typeface="ＭＳ Ｐ明朝" panose="02020600040205080304" pitchFamily="18" charset="-128"/>
                <a:ea typeface="ＭＳ Ｐ明朝" panose="02020600040205080304" pitchFamily="18" charset="-128"/>
                <a:cs typeface="Meiryo UI" pitchFamily="50" charset="-128"/>
              </a:rPr>
              <a:t>年</a:t>
            </a:r>
            <a:r>
              <a:rPr lang="en-US" altLang="ja-JP" sz="1000" b="1" u="sng" dirty="0">
                <a:solidFill>
                  <a:srgbClr val="333333"/>
                </a:solidFill>
                <a:latin typeface="ＭＳ Ｐ明朝" panose="02020600040205080304" pitchFamily="18" charset="-128"/>
                <a:ea typeface="ＭＳ Ｐ明朝" panose="02020600040205080304" pitchFamily="18" charset="-128"/>
                <a:cs typeface="Meiryo UI" pitchFamily="50" charset="-128"/>
              </a:rPr>
              <a:t>10</a:t>
            </a:r>
            <a:r>
              <a:rPr lang="ja-JP" altLang="en-US" sz="1000" b="1" u="sng" dirty="0">
                <a:solidFill>
                  <a:srgbClr val="333333"/>
                </a:solidFill>
                <a:latin typeface="ＭＳ Ｐ明朝" panose="02020600040205080304" pitchFamily="18" charset="-128"/>
                <a:ea typeface="ＭＳ Ｐ明朝" panose="02020600040205080304" pitchFamily="18" charset="-128"/>
                <a:cs typeface="Meiryo UI" pitchFamily="50" charset="-128"/>
              </a:rPr>
              <a:t>月</a:t>
            </a:r>
            <a:r>
              <a:rPr lang="en-US" altLang="ja-JP" sz="1000" b="1" u="sng" dirty="0">
                <a:solidFill>
                  <a:srgbClr val="333333"/>
                </a:solidFill>
                <a:latin typeface="ＭＳ Ｐ明朝" panose="02020600040205080304" pitchFamily="18" charset="-128"/>
                <a:ea typeface="ＭＳ Ｐ明朝" panose="02020600040205080304" pitchFamily="18" charset="-128"/>
                <a:cs typeface="Meiryo UI" pitchFamily="50" charset="-128"/>
              </a:rPr>
              <a:t>7</a:t>
            </a:r>
            <a:r>
              <a:rPr lang="ja-JP" altLang="en-US" sz="1000" b="1" u="sng" dirty="0">
                <a:solidFill>
                  <a:srgbClr val="333333"/>
                </a:solidFill>
                <a:latin typeface="ＭＳ Ｐ明朝" panose="02020600040205080304" pitchFamily="18" charset="-128"/>
                <a:ea typeface="ＭＳ Ｐ明朝" panose="02020600040205080304" pitchFamily="18" charset="-128"/>
                <a:cs typeface="Meiryo UI" pitchFamily="50" charset="-128"/>
              </a:rPr>
              <a:t>日（金）</a:t>
            </a:r>
            <a:endParaRPr lang="en-US" altLang="ja-JP" sz="1000" b="1" u="sng" dirty="0">
              <a:solidFill>
                <a:srgbClr val="333333"/>
              </a:solidFill>
              <a:latin typeface="ＭＳ Ｐ明朝" panose="02020600040205080304" pitchFamily="18" charset="-128"/>
              <a:ea typeface="ＭＳ Ｐ明朝" panose="02020600040205080304" pitchFamily="18" charset="-128"/>
              <a:cs typeface="Meiryo UI" pitchFamily="50" charset="-128"/>
            </a:endParaRPr>
          </a:p>
          <a:p>
            <a:pPr defTabSz="839788">
              <a:lnSpc>
                <a:spcPct val="150000"/>
              </a:lnSpc>
            </a:pPr>
            <a:r>
              <a:rPr lang="ja-JP" altLang="en-US" sz="1000" dirty="0">
                <a:latin typeface="ＭＳ Ｐ明朝" panose="02020600040205080304" pitchFamily="18" charset="-128"/>
                <a:ea typeface="ＭＳ Ｐ明朝" panose="02020600040205080304" pitchFamily="18" charset="-128"/>
                <a:cs typeface="メイリオ" pitchFamily="50" charset="-128"/>
              </a:rPr>
              <a:t>　■出展条件：ブース出展は当機構の</a:t>
            </a:r>
            <a:r>
              <a:rPr lang="ja-JP" altLang="en-US" sz="1000" dirty="0">
                <a:latin typeface="ＭＳ Ｐ明朝" panose="02020600040205080304" pitchFamily="18" charset="-128"/>
                <a:ea typeface="ＭＳ Ｐ明朝" panose="02020600040205080304" pitchFamily="18" charset="-128"/>
                <a:cs typeface="Meiryo UI" pitchFamily="50" charset="-128"/>
              </a:rPr>
              <a:t>正会員・賛助会員の皆様に限らせていただきます。会員でない場合は入　</a:t>
            </a:r>
            <a:endParaRPr lang="en-US" altLang="ja-JP" sz="1000" dirty="0">
              <a:latin typeface="ＭＳ Ｐ明朝" panose="02020600040205080304" pitchFamily="18" charset="-128"/>
              <a:ea typeface="ＭＳ Ｐ明朝" panose="02020600040205080304" pitchFamily="18" charset="-128"/>
              <a:cs typeface="Meiryo UI" pitchFamily="50" charset="-128"/>
            </a:endParaRPr>
          </a:p>
          <a:p>
            <a:pPr defTabSz="839788"/>
            <a:r>
              <a:rPr lang="ja-JP" altLang="en-US" sz="1000" dirty="0">
                <a:latin typeface="ＭＳ Ｐ明朝" panose="02020600040205080304" pitchFamily="18" charset="-128"/>
                <a:ea typeface="ＭＳ Ｐ明朝" panose="02020600040205080304" pitchFamily="18" charset="-128"/>
                <a:cs typeface="Meiryo UI" pitchFamily="50" charset="-128"/>
              </a:rPr>
              <a:t>　　　　　　　　　会申し込みをいただいた上で本申込書を送付いただくようお願いいたします。</a:t>
            </a:r>
            <a:endParaRPr lang="en-US" altLang="ja-JP" sz="1000" dirty="0">
              <a:latin typeface="ＭＳ Ｐ明朝" panose="02020600040205080304" pitchFamily="18" charset="-128"/>
              <a:ea typeface="ＭＳ Ｐ明朝" panose="02020600040205080304" pitchFamily="18" charset="-128"/>
              <a:cs typeface="Meiryo UI" pitchFamily="50" charset="-128"/>
            </a:endParaRPr>
          </a:p>
          <a:p>
            <a:pPr defTabSz="839788">
              <a:lnSpc>
                <a:spcPct val="150000"/>
              </a:lnSpc>
            </a:pPr>
            <a:r>
              <a:rPr lang="ja-JP" altLang="en-US" sz="1000" dirty="0">
                <a:latin typeface="ＭＳ Ｐ明朝" panose="02020600040205080304" pitchFamily="18" charset="-128"/>
                <a:ea typeface="ＭＳ Ｐ明朝" panose="02020600040205080304" pitchFamily="18" charset="-128"/>
                <a:cs typeface="メイリオ" pitchFamily="50" charset="-128"/>
              </a:rPr>
              <a:t>　■Ｂ</a:t>
            </a:r>
            <a:r>
              <a:rPr lang="en-US" altLang="ja-JP" sz="1000" dirty="0" err="1">
                <a:latin typeface="ＭＳ Ｐ明朝" panose="02020600040205080304" pitchFamily="18" charset="-128"/>
                <a:ea typeface="ＭＳ Ｐ明朝" panose="02020600040205080304" pitchFamily="18" charset="-128"/>
                <a:cs typeface="メイリオ" pitchFamily="50" charset="-128"/>
              </a:rPr>
              <a:t>toB</a:t>
            </a:r>
            <a:r>
              <a:rPr lang="ja-JP" altLang="en-US" sz="1000" dirty="0">
                <a:latin typeface="ＭＳ Ｐ明朝" panose="02020600040205080304" pitchFamily="18" charset="-128"/>
                <a:ea typeface="ＭＳ Ｐ明朝" panose="02020600040205080304" pitchFamily="18" charset="-128"/>
                <a:cs typeface="メイリオ" pitchFamily="50" charset="-128"/>
              </a:rPr>
              <a:t>商談会：ブース出展いただく皆様は、</a:t>
            </a:r>
            <a:r>
              <a:rPr lang="en-US" altLang="ja-JP" sz="1000" dirty="0">
                <a:latin typeface="ＭＳ Ｐ明朝" panose="02020600040205080304" pitchFamily="18" charset="-128"/>
                <a:ea typeface="ＭＳ Ｐ明朝" panose="02020600040205080304" pitchFamily="18" charset="-128"/>
                <a:cs typeface="メイリオ" pitchFamily="50" charset="-128"/>
              </a:rPr>
              <a:t>12/16</a:t>
            </a:r>
            <a:r>
              <a:rPr lang="ja-JP" altLang="en-US" sz="1000" dirty="0">
                <a:latin typeface="ＭＳ Ｐ明朝" panose="02020600040205080304" pitchFamily="18" charset="-128"/>
                <a:ea typeface="ＭＳ Ｐ明朝" panose="02020600040205080304" pitchFamily="18" charset="-128"/>
                <a:cs typeface="メイリオ" pitchFamily="50" charset="-128"/>
              </a:rPr>
              <a:t>に開催する</a:t>
            </a:r>
            <a:r>
              <a:rPr lang="en-US" altLang="ja-JP" sz="1000" dirty="0" err="1">
                <a:latin typeface="ＭＳ Ｐ明朝" panose="02020600040205080304" pitchFamily="18" charset="-128"/>
                <a:ea typeface="ＭＳ Ｐ明朝" panose="02020600040205080304" pitchFamily="18" charset="-128"/>
                <a:cs typeface="メイリオ" pitchFamily="50" charset="-128"/>
              </a:rPr>
              <a:t>BtoB</a:t>
            </a:r>
            <a:r>
              <a:rPr lang="ja-JP" altLang="en-US" sz="1000" dirty="0">
                <a:latin typeface="ＭＳ Ｐ明朝" panose="02020600040205080304" pitchFamily="18" charset="-128"/>
                <a:ea typeface="ＭＳ Ｐ明朝" panose="02020600040205080304" pitchFamily="18" charset="-128"/>
                <a:cs typeface="メイリオ" pitchFamily="50" charset="-128"/>
              </a:rPr>
              <a:t>商談会に無料でご参加いただけます。</a:t>
            </a:r>
            <a:endParaRPr lang="en-US" altLang="ja-JP" sz="1000" dirty="0">
              <a:latin typeface="ＭＳ Ｐ明朝" panose="02020600040205080304" pitchFamily="18" charset="-128"/>
              <a:ea typeface="ＭＳ Ｐ明朝" panose="02020600040205080304" pitchFamily="18" charset="-128"/>
              <a:cs typeface="メイリオ" pitchFamily="50" charset="-128"/>
            </a:endParaRPr>
          </a:p>
          <a:p>
            <a:pPr defTabSz="839788"/>
            <a:endParaRPr lang="en-US" altLang="ja-JP" sz="1000" dirty="0">
              <a:latin typeface="ＭＳ Ｐ明朝" panose="02020600040205080304" pitchFamily="18" charset="-128"/>
              <a:ea typeface="ＭＳ Ｐ明朝" panose="02020600040205080304" pitchFamily="18" charset="-128"/>
              <a:cs typeface="メイリオ" pitchFamily="50" charset="-128"/>
            </a:endParaRPr>
          </a:p>
        </p:txBody>
      </p:sp>
      <p:graphicFrame>
        <p:nvGraphicFramePr>
          <p:cNvPr id="18" name="表 17"/>
          <p:cNvGraphicFramePr>
            <a:graphicFrameLocks noGrp="1"/>
          </p:cNvGraphicFramePr>
          <p:nvPr>
            <p:extLst>
              <p:ext uri="{D42A27DB-BD31-4B8C-83A1-F6EECF244321}">
                <p14:modId xmlns:p14="http://schemas.microsoft.com/office/powerpoint/2010/main" val="429583204"/>
              </p:ext>
            </p:extLst>
          </p:nvPr>
        </p:nvGraphicFramePr>
        <p:xfrm>
          <a:off x="379001" y="6207940"/>
          <a:ext cx="6013349" cy="1307879"/>
        </p:xfrm>
        <a:graphic>
          <a:graphicData uri="http://schemas.openxmlformats.org/drawingml/2006/table">
            <a:tbl>
              <a:tblPr/>
              <a:tblGrid>
                <a:gridCol w="2002877">
                  <a:extLst>
                    <a:ext uri="{9D8B030D-6E8A-4147-A177-3AD203B41FA5}">
                      <a16:colId xmlns:a16="http://schemas.microsoft.com/office/drawing/2014/main" val="20002"/>
                    </a:ext>
                  </a:extLst>
                </a:gridCol>
                <a:gridCol w="2082606">
                  <a:extLst>
                    <a:ext uri="{9D8B030D-6E8A-4147-A177-3AD203B41FA5}">
                      <a16:colId xmlns:a16="http://schemas.microsoft.com/office/drawing/2014/main" val="20003"/>
                    </a:ext>
                  </a:extLst>
                </a:gridCol>
                <a:gridCol w="1927866">
                  <a:extLst>
                    <a:ext uri="{9D8B030D-6E8A-4147-A177-3AD203B41FA5}">
                      <a16:colId xmlns:a16="http://schemas.microsoft.com/office/drawing/2014/main" val="20004"/>
                    </a:ext>
                  </a:extLst>
                </a:gridCol>
              </a:tblGrid>
              <a:tr h="17987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12/16</a:t>
                      </a:r>
                      <a:r>
                        <a:rPr kumimoji="0" lang="ja-JP" altLang="en-US"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（金）</a:t>
                      </a:r>
                    </a:p>
                  </a:txBody>
                  <a:tcPr marL="62865" marR="62865"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12/17</a:t>
                      </a:r>
                      <a:r>
                        <a:rPr kumimoji="0" lang="ja-JP" altLang="en-US"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（土）</a:t>
                      </a:r>
                    </a:p>
                  </a:txBody>
                  <a:tcPr marL="62865" marR="62865"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12/18</a:t>
                      </a:r>
                      <a:r>
                        <a:rPr kumimoji="0" lang="ja-JP" altLang="en-US"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（日）</a:t>
                      </a:r>
                    </a:p>
                  </a:txBody>
                  <a:tcPr marL="62865" marR="62865"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0701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endParaRPr>
                    </a:p>
                  </a:txBody>
                  <a:tcPr marL="62865" marR="62865"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10</a:t>
                      </a:r>
                      <a:r>
                        <a:rPr kumimoji="0" lang="ja-JP" altLang="en-US"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a:t>
                      </a:r>
                      <a:r>
                        <a:rPr kumimoji="0" lang="en-US" altLang="ja-JP"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00</a:t>
                      </a:r>
                      <a:r>
                        <a:rPr kumimoji="0" lang="ja-JP" altLang="en-US"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a:t>
                      </a:r>
                      <a:r>
                        <a:rPr kumimoji="0" lang="en-US" altLang="ja-JP"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10:20</a:t>
                      </a:r>
                      <a:endParaRPr kumimoji="0" lang="ja-JP" altLang="ja-JP"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オープニングセレモニー</a:t>
                      </a:r>
                    </a:p>
                  </a:txBody>
                  <a:tcPr marL="62865" marR="62865"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10:00</a:t>
                      </a:r>
                      <a:r>
                        <a:rPr kumimoji="0" lang="ja-JP" altLang="en-US"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a:t>
                      </a:r>
                      <a:r>
                        <a:rPr kumimoji="0" lang="en-US" altLang="ja-JP"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18:00</a:t>
                      </a:r>
                      <a:endParaRPr kumimoji="0" lang="ja-JP" altLang="ja-JP"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イベント開催</a:t>
                      </a:r>
                    </a:p>
                  </a:txBody>
                  <a:tcPr marL="62865" marR="62865"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TlToBr>
                      <a:noFill/>
                    </a:lnTlToBr>
                    <a:lnBlToTr>
                      <a:noFill/>
                    </a:lnBlToTr>
                    <a:noFill/>
                  </a:tcPr>
                </a:tc>
                <a:extLst>
                  <a:ext uri="{0D108BD9-81ED-4DB2-BD59-A6C34878D82A}">
                    <a16:rowId xmlns:a16="http://schemas.microsoft.com/office/drawing/2014/main" val="10001"/>
                  </a:ext>
                </a:extLst>
              </a:tr>
              <a:tr h="416193">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12</a:t>
                      </a:r>
                      <a:r>
                        <a:rPr kumimoji="0" lang="ja-JP" altLang="en-US"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a:t>
                      </a:r>
                      <a:r>
                        <a:rPr kumimoji="0" lang="en-US" altLang="ja-JP"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00</a:t>
                      </a:r>
                      <a:r>
                        <a:rPr kumimoji="0" lang="ja-JP" altLang="en-US"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a:t>
                      </a:r>
                      <a:r>
                        <a:rPr kumimoji="0" lang="en-US" altLang="ja-JP"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19</a:t>
                      </a:r>
                      <a:r>
                        <a:rPr kumimoji="0" lang="ja-JP" altLang="en-US"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a:t>
                      </a:r>
                      <a:r>
                        <a:rPr kumimoji="0" lang="en-US" altLang="ja-JP"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00</a:t>
                      </a:r>
                    </a:p>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搬入・準備</a:t>
                      </a:r>
                      <a:endParaRPr kumimoji="0" lang="en-US" altLang="ja-JP"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東北旅行プレゼンテーション・</a:t>
                      </a:r>
                      <a:endParaRPr kumimoji="0" lang="en-US" altLang="ja-JP"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000" b="0" i="0" u="none" strike="noStrike" cap="none" normalizeH="0" baseline="0" dirty="0" err="1">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BtoB</a:t>
                      </a:r>
                      <a:r>
                        <a:rPr kumimoji="0" lang="ja-JP" altLang="en-US"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商談会（台湾旅行業界向け）</a:t>
                      </a:r>
                    </a:p>
                  </a:txBody>
                  <a:tcPr marL="62865" marR="62865"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10:00</a:t>
                      </a:r>
                      <a:r>
                        <a:rPr kumimoji="0" lang="ja-JP" altLang="en-US"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a:t>
                      </a:r>
                      <a:r>
                        <a:rPr kumimoji="0" lang="en-US" altLang="ja-JP"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18:00</a:t>
                      </a:r>
                      <a:endParaRPr kumimoji="0" lang="ja-JP" altLang="ja-JP"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イベント開催</a:t>
                      </a:r>
                    </a:p>
                  </a:txBody>
                  <a:tcPr marL="62865" marR="62865" marT="0" marB="0" anchor="ctr" horzOverflow="overflow">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vMerge="1">
                  <a:txBody>
                    <a:bodyPr/>
                    <a:lstStyle/>
                    <a:p>
                      <a:endParaRPr kumimoji="1" lang="ja-JP" altLang="en-US" dirty="0"/>
                    </a:p>
                  </a:txBody>
                  <a:tcPr/>
                </a:tc>
                <a:extLst>
                  <a:ext uri="{0D108BD9-81ED-4DB2-BD59-A6C34878D82A}">
                    <a16:rowId xmlns:a16="http://schemas.microsoft.com/office/drawing/2014/main" val="10002"/>
                  </a:ext>
                </a:extLst>
              </a:tr>
              <a:tr h="131852">
                <a:tc vMerge="1">
                  <a:txBody>
                    <a:bodyPr/>
                    <a:lstStyle/>
                    <a:p>
                      <a:endParaRPr kumimoji="1" lang="ja-JP" altLang="en-US"/>
                    </a:p>
                  </a:txBody>
                  <a:tcPr/>
                </a:tc>
                <a:tc vMerge="1">
                  <a:txBody>
                    <a:bodyPr/>
                    <a:lstStyle/>
                    <a:p>
                      <a:endParaRPr kumimoji="1" lang="ja-JP"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18</a:t>
                      </a:r>
                      <a:r>
                        <a:rPr kumimoji="0" lang="ja-JP" altLang="en-US"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a:t>
                      </a:r>
                      <a:r>
                        <a:rPr kumimoji="0" lang="en-US" altLang="ja-JP"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00</a:t>
                      </a:r>
                      <a:r>
                        <a:rPr kumimoji="0" lang="ja-JP" altLang="en-US"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a:t>
                      </a:r>
                      <a:r>
                        <a:rPr kumimoji="0" lang="en-US" altLang="ja-JP"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20</a:t>
                      </a:r>
                      <a:r>
                        <a:rPr kumimoji="0" lang="ja-JP" altLang="en-US"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a:t>
                      </a:r>
                      <a:r>
                        <a:rPr kumimoji="0" lang="en-US" altLang="ja-JP"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00</a:t>
                      </a:r>
                    </a:p>
                    <a:p>
                      <a:pPr marL="0" marR="0" lvl="0" indent="0" algn="ctr" defTabSz="914400" rtl="0" eaLnBrk="1" fontAlgn="base" latinLnBrk="0" hangingPunct="1">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ＭＳ Ｐ明朝" panose="02020600040205080304" pitchFamily="18" charset="-128"/>
                          <a:ea typeface="ＭＳ Ｐ明朝" panose="02020600040205080304" pitchFamily="18" charset="-128"/>
                          <a:cs typeface="メイリオ" panose="020B0604030504040204" pitchFamily="50" charset="-128"/>
                        </a:rPr>
                        <a:t>撤去・搬出</a:t>
                      </a:r>
                    </a:p>
                  </a:txBody>
                  <a:tcPr marL="62865" marR="62865" marT="0" marB="0" anchor="ctr" horzOverflow="overflow"/>
                </a:tc>
                <a:extLst>
                  <a:ext uri="{0D108BD9-81ED-4DB2-BD59-A6C34878D82A}">
                    <a16:rowId xmlns:a16="http://schemas.microsoft.com/office/drawing/2014/main" val="10004"/>
                  </a:ext>
                </a:extLst>
              </a:tr>
            </a:tbl>
          </a:graphicData>
        </a:graphic>
      </p:graphicFrame>
      <p:pic>
        <p:nvPicPr>
          <p:cNvPr id="4" name="図 3">
            <a:extLst>
              <a:ext uri="{FF2B5EF4-FFF2-40B4-BE49-F238E27FC236}">
                <a16:creationId xmlns:a16="http://schemas.microsoft.com/office/drawing/2014/main" id="{465321F6-C30B-46F8-9772-69C916AE6B2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4437" y="462065"/>
            <a:ext cx="1597713" cy="343902"/>
          </a:xfrm>
          <a:prstGeom prst="rect">
            <a:avLst/>
          </a:prstGeom>
        </p:spPr>
      </p:pic>
      <p:pic>
        <p:nvPicPr>
          <p:cNvPr id="20" name="Google Shape;129;p4" descr="グラフィカル ユーザー インターフェイス が含まれている画像&#10;&#10;自動的に生成された説明">
            <a:extLst>
              <a:ext uri="{FF2B5EF4-FFF2-40B4-BE49-F238E27FC236}">
                <a16:creationId xmlns:a16="http://schemas.microsoft.com/office/drawing/2014/main" id="{8E0AE26C-4A04-4EFB-7C8A-EBF5A258C477}"/>
              </a:ext>
            </a:extLst>
          </p:cNvPr>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4873940" y="3998735"/>
            <a:ext cx="1551491" cy="2164501"/>
          </a:xfrm>
          <a:prstGeom prst="rect">
            <a:avLst/>
          </a:prstGeom>
          <a:noFill/>
          <a:ln>
            <a:noFill/>
          </a:ln>
        </p:spPr>
      </p:pic>
      <p:sp>
        <p:nvSpPr>
          <p:cNvPr id="21" name="正方形/長方形 20">
            <a:extLst>
              <a:ext uri="{FF2B5EF4-FFF2-40B4-BE49-F238E27FC236}">
                <a16:creationId xmlns:a16="http://schemas.microsoft.com/office/drawing/2014/main" id="{8889ACB0-3792-D988-F266-8CFA6791F582}"/>
              </a:ext>
            </a:extLst>
          </p:cNvPr>
          <p:cNvSpPr/>
          <p:nvPr/>
        </p:nvSpPr>
        <p:spPr>
          <a:xfrm>
            <a:off x="4789085" y="3814725"/>
            <a:ext cx="1760791" cy="246221"/>
          </a:xfrm>
          <a:prstGeom prst="rect">
            <a:avLst/>
          </a:prstGeom>
        </p:spPr>
        <p:txBody>
          <a:bodyPr wrap="square">
            <a:spAutoFit/>
          </a:bodyPr>
          <a:lstStyle/>
          <a:p>
            <a:r>
              <a:rPr lang="ja-JP" altLang="en-US" sz="900" dirty="0">
                <a:latin typeface="ＭＳ Ｐ明朝" panose="02020600040205080304" pitchFamily="18" charset="-128"/>
                <a:ea typeface="ＭＳ Ｐ明朝" panose="02020600040205080304" pitchFamily="18" charset="-128"/>
                <a:cs typeface="メイリオ" pitchFamily="50" charset="-128"/>
              </a:rPr>
              <a:t>＜イベントキービジュアル（仮）＞</a:t>
            </a:r>
            <a:endParaRPr lang="en-US" altLang="ja-JP" sz="900" dirty="0">
              <a:latin typeface="ＭＳ Ｐ明朝" panose="02020600040205080304" pitchFamily="18" charset="-128"/>
              <a:ea typeface="ＭＳ Ｐ明朝" panose="02020600040205080304" pitchFamily="18" charset="-128"/>
              <a:cs typeface="メイリオ" pitchFamily="50" charset="-128"/>
            </a:endParaRPr>
          </a:p>
          <a:p>
            <a:endParaRPr lang="en-US" altLang="ja-JP" sz="100" dirty="0">
              <a:latin typeface="ＭＳ Ｐ明朝" panose="02020600040205080304" pitchFamily="18" charset="-128"/>
              <a:ea typeface="ＭＳ Ｐ明朝" panose="02020600040205080304" pitchFamily="18" charset="-128"/>
              <a:cs typeface="メイリオ" pitchFamily="50" charset="-128"/>
            </a:endParaRPr>
          </a:p>
        </p:txBody>
      </p:sp>
      <p:sp>
        <p:nvSpPr>
          <p:cNvPr id="2" name="正方形/長方形 1">
            <a:extLst>
              <a:ext uri="{FF2B5EF4-FFF2-40B4-BE49-F238E27FC236}">
                <a16:creationId xmlns:a16="http://schemas.microsoft.com/office/drawing/2014/main" id="{3C5931A1-C155-16FE-8700-A4E02D379170}"/>
              </a:ext>
            </a:extLst>
          </p:cNvPr>
          <p:cNvSpPr/>
          <p:nvPr/>
        </p:nvSpPr>
        <p:spPr>
          <a:xfrm>
            <a:off x="620001" y="4921537"/>
            <a:ext cx="4391648" cy="184666"/>
          </a:xfrm>
          <a:prstGeom prst="rect">
            <a:avLst/>
          </a:prstGeom>
        </p:spPr>
        <p:txBody>
          <a:bodyPr wrap="square">
            <a:spAutoFit/>
          </a:bodyPr>
          <a:lstStyle/>
          <a:p>
            <a:r>
              <a:rPr lang="ja-JP" altLang="en-US" sz="600" dirty="0">
                <a:latin typeface="+mj-ea"/>
                <a:ea typeface="+mj-ea"/>
              </a:rPr>
              <a:t>（読み） ソウチェンソウ　　　イチ　　 ラ　ヨウ　トンペイ</a:t>
            </a:r>
          </a:p>
        </p:txBody>
      </p:sp>
      <p:sp>
        <p:nvSpPr>
          <p:cNvPr id="3" name="Text Box 9">
            <a:extLst>
              <a:ext uri="{FF2B5EF4-FFF2-40B4-BE49-F238E27FC236}">
                <a16:creationId xmlns:a16="http://schemas.microsoft.com/office/drawing/2014/main" id="{9C9858F2-6F0E-4EF8-EA01-BE1AAACAD831}"/>
              </a:ext>
            </a:extLst>
          </p:cNvPr>
          <p:cNvSpPr txBox="1">
            <a:spLocks noChangeArrowheads="1"/>
          </p:cNvSpPr>
          <p:nvPr/>
        </p:nvSpPr>
        <p:spPr bwMode="auto">
          <a:xfrm>
            <a:off x="2718553" y="8913851"/>
            <a:ext cx="3781656" cy="923330"/>
          </a:xfrm>
          <a:prstGeom prst="rect">
            <a:avLst/>
          </a:prstGeom>
          <a:noFill/>
          <a:ln w="9525">
            <a:solidFill>
              <a:schemeClr val="tx1"/>
            </a:solidFill>
            <a:miter lim="800000"/>
            <a:headEnd/>
            <a:tailEnd/>
          </a:ln>
          <a:effectLst/>
        </p:spPr>
        <p:txBody>
          <a:bodyPr wrap="square">
            <a:spAutoFit/>
          </a:bodyPr>
          <a:lstStyle/>
          <a:p>
            <a:r>
              <a:rPr lang="en-US" altLang="ja-JP" sz="900" dirty="0">
                <a:latin typeface="ＭＳ Ｐ明朝" panose="02020600040205080304" pitchFamily="18" charset="-128"/>
                <a:ea typeface="ＭＳ Ｐ明朝" panose="02020600040205080304" pitchFamily="18" charset="-128"/>
                <a:cs typeface="Meiryo UI" pitchFamily="50" charset="-128"/>
              </a:rPr>
              <a:t>【</a:t>
            </a:r>
            <a:r>
              <a:rPr lang="ja-JP" altLang="en-US" sz="900" dirty="0">
                <a:latin typeface="ＭＳ Ｐ明朝" panose="02020600040205080304" pitchFamily="18" charset="-128"/>
                <a:ea typeface="ＭＳ Ｐ明朝" panose="02020600040205080304" pitchFamily="18" charset="-128"/>
                <a:cs typeface="Meiryo UI" pitchFamily="50" charset="-128"/>
              </a:rPr>
              <a:t>お問い合わせ先</a:t>
            </a:r>
            <a:r>
              <a:rPr lang="en-US" altLang="ja-JP" sz="900" dirty="0">
                <a:latin typeface="ＭＳ Ｐ明朝" panose="02020600040205080304" pitchFamily="18" charset="-128"/>
                <a:ea typeface="ＭＳ Ｐ明朝" panose="02020600040205080304" pitchFamily="18" charset="-128"/>
                <a:cs typeface="Meiryo UI" pitchFamily="50" charset="-128"/>
              </a:rPr>
              <a:t>】</a:t>
            </a:r>
          </a:p>
          <a:p>
            <a:r>
              <a:rPr lang="ja-JP" altLang="en-US" sz="900" dirty="0">
                <a:latin typeface="ＭＳ Ｐ明朝" panose="02020600040205080304" pitchFamily="18" charset="-128"/>
                <a:ea typeface="ＭＳ Ｐ明朝" panose="02020600040205080304" pitchFamily="18" charset="-128"/>
                <a:cs typeface="Meiryo UI" pitchFamily="50" charset="-128"/>
              </a:rPr>
              <a:t>〇出展に関すること</a:t>
            </a:r>
          </a:p>
          <a:p>
            <a:r>
              <a:rPr lang="ja-JP" altLang="en-US" sz="900" dirty="0">
                <a:latin typeface="ＭＳ Ｐ明朝" panose="02020600040205080304" pitchFamily="18" charset="-128"/>
                <a:ea typeface="ＭＳ Ｐ明朝" panose="02020600040205080304" pitchFamily="18" charset="-128"/>
                <a:cs typeface="Meiryo UI" pitchFamily="50" charset="-128"/>
              </a:rPr>
              <a:t>　</a:t>
            </a:r>
            <a:r>
              <a:rPr lang="zh-TW" altLang="en-US" sz="900" dirty="0">
                <a:latin typeface="ＭＳ Ｐ明朝" panose="02020600040205080304" pitchFamily="18" charset="-128"/>
                <a:ea typeface="ＭＳ Ｐ明朝" panose="02020600040205080304" pitchFamily="18" charset="-128"/>
                <a:cs typeface="Meiryo UI" pitchFamily="50" charset="-128"/>
              </a:rPr>
              <a:t>日本東北遊楽日　出展者事務局</a:t>
            </a:r>
            <a:endParaRPr lang="en-US" altLang="zh-TW" sz="900" dirty="0">
              <a:latin typeface="ＭＳ Ｐ明朝" panose="02020600040205080304" pitchFamily="18" charset="-128"/>
              <a:ea typeface="ＭＳ Ｐ明朝" panose="02020600040205080304" pitchFamily="18" charset="-128"/>
              <a:cs typeface="Meiryo UI" pitchFamily="50" charset="-128"/>
            </a:endParaRPr>
          </a:p>
          <a:p>
            <a:r>
              <a:rPr lang="ja-JP" altLang="en-US" sz="900" dirty="0">
                <a:latin typeface="ＭＳ Ｐ明朝" panose="02020600040205080304" pitchFamily="18" charset="-128"/>
                <a:ea typeface="ＭＳ Ｐ明朝" panose="02020600040205080304" pitchFamily="18" charset="-128"/>
                <a:cs typeface="Meiryo UI" pitchFamily="50" charset="-128"/>
              </a:rPr>
              <a:t>　ＴＥＬ：</a:t>
            </a:r>
            <a:r>
              <a:rPr lang="en-US" altLang="ja-JP" sz="900" dirty="0">
                <a:latin typeface="ＭＳ Ｐ明朝" panose="02020600040205080304" pitchFamily="18" charset="-128"/>
                <a:ea typeface="ＭＳ Ｐ明朝" panose="02020600040205080304" pitchFamily="18" charset="-128"/>
                <a:cs typeface="Meiryo UI" pitchFamily="50" charset="-128"/>
              </a:rPr>
              <a:t>050-3159-7280</a:t>
            </a:r>
            <a:r>
              <a:rPr lang="ja-JP" altLang="en-US" sz="900" dirty="0">
                <a:latin typeface="ＭＳ Ｐ明朝" panose="02020600040205080304" pitchFamily="18" charset="-128"/>
                <a:ea typeface="ＭＳ Ｐ明朝" panose="02020600040205080304" pitchFamily="18" charset="-128"/>
                <a:cs typeface="Meiryo UI" pitchFamily="50" charset="-128"/>
              </a:rPr>
              <a:t>　受付時間</a:t>
            </a:r>
            <a:r>
              <a:rPr lang="en-US" altLang="ja-JP" sz="900" dirty="0">
                <a:latin typeface="ＭＳ Ｐ明朝" panose="02020600040205080304" pitchFamily="18" charset="-128"/>
                <a:ea typeface="ＭＳ Ｐ明朝" panose="02020600040205080304" pitchFamily="18" charset="-128"/>
                <a:cs typeface="Meiryo UI" pitchFamily="50" charset="-128"/>
              </a:rPr>
              <a:t>/10</a:t>
            </a:r>
            <a:r>
              <a:rPr lang="ja-JP" altLang="en-US" sz="900" dirty="0">
                <a:latin typeface="ＭＳ Ｐ明朝" panose="02020600040205080304" pitchFamily="18" charset="-128"/>
                <a:ea typeface="ＭＳ Ｐ明朝" panose="02020600040205080304" pitchFamily="18" charset="-128"/>
                <a:cs typeface="Meiryo UI" pitchFamily="50" charset="-128"/>
              </a:rPr>
              <a:t>：</a:t>
            </a:r>
            <a:r>
              <a:rPr lang="en-US" altLang="ja-JP" sz="900" dirty="0">
                <a:latin typeface="ＭＳ Ｐ明朝" panose="02020600040205080304" pitchFamily="18" charset="-128"/>
                <a:ea typeface="ＭＳ Ｐ明朝" panose="02020600040205080304" pitchFamily="18" charset="-128"/>
                <a:cs typeface="Meiryo UI" pitchFamily="50" charset="-128"/>
              </a:rPr>
              <a:t>00</a:t>
            </a:r>
            <a:r>
              <a:rPr lang="ja-JP" altLang="en-US" sz="900" dirty="0">
                <a:latin typeface="ＭＳ Ｐ明朝" panose="02020600040205080304" pitchFamily="18" charset="-128"/>
                <a:ea typeface="ＭＳ Ｐ明朝" panose="02020600040205080304" pitchFamily="18" charset="-128"/>
                <a:cs typeface="Meiryo UI" pitchFamily="50" charset="-128"/>
              </a:rPr>
              <a:t>～</a:t>
            </a:r>
            <a:r>
              <a:rPr lang="en-US" altLang="ja-JP" sz="900" dirty="0">
                <a:latin typeface="ＭＳ Ｐ明朝" panose="02020600040205080304" pitchFamily="18" charset="-128"/>
                <a:ea typeface="ＭＳ Ｐ明朝" panose="02020600040205080304" pitchFamily="18" charset="-128"/>
                <a:cs typeface="Meiryo UI" pitchFamily="50" charset="-128"/>
              </a:rPr>
              <a:t>17</a:t>
            </a:r>
            <a:r>
              <a:rPr lang="ja-JP" altLang="en-US" sz="900" dirty="0">
                <a:latin typeface="ＭＳ Ｐ明朝" panose="02020600040205080304" pitchFamily="18" charset="-128"/>
                <a:ea typeface="ＭＳ Ｐ明朝" panose="02020600040205080304" pitchFamily="18" charset="-128"/>
                <a:cs typeface="Meiryo UI" pitchFamily="50" charset="-128"/>
              </a:rPr>
              <a:t>：</a:t>
            </a:r>
            <a:r>
              <a:rPr lang="en-US" altLang="ja-JP" sz="900" dirty="0">
                <a:latin typeface="ＭＳ Ｐ明朝" panose="02020600040205080304" pitchFamily="18" charset="-128"/>
                <a:ea typeface="ＭＳ Ｐ明朝" panose="02020600040205080304" pitchFamily="18" charset="-128"/>
                <a:cs typeface="Meiryo UI" pitchFamily="50" charset="-128"/>
              </a:rPr>
              <a:t>00※</a:t>
            </a:r>
            <a:r>
              <a:rPr lang="ja-JP" altLang="en-US" sz="900" dirty="0">
                <a:latin typeface="ＭＳ Ｐ明朝" panose="02020600040205080304" pitchFamily="18" charset="-128"/>
                <a:ea typeface="ＭＳ Ｐ明朝" panose="02020600040205080304" pitchFamily="18" charset="-128"/>
                <a:cs typeface="Meiryo UI" pitchFamily="50" charset="-128"/>
              </a:rPr>
              <a:t>平日のみ</a:t>
            </a:r>
          </a:p>
          <a:p>
            <a:r>
              <a:rPr lang="ja-JP" altLang="en-US" sz="900" dirty="0">
                <a:latin typeface="ＭＳ Ｐ明朝" panose="02020600040205080304" pitchFamily="18" charset="-128"/>
                <a:ea typeface="ＭＳ Ｐ明朝" panose="02020600040205080304" pitchFamily="18" charset="-128"/>
                <a:cs typeface="Meiryo UI" pitchFamily="50" charset="-128"/>
              </a:rPr>
              <a:t>〇事業全体に関すること</a:t>
            </a:r>
          </a:p>
          <a:p>
            <a:r>
              <a:rPr lang="ja-JP" altLang="en-US" sz="900" dirty="0">
                <a:latin typeface="ＭＳ Ｐ明朝" panose="02020600040205080304" pitchFamily="18" charset="-128"/>
                <a:ea typeface="ＭＳ Ｐ明朝" panose="02020600040205080304" pitchFamily="18" charset="-128"/>
                <a:cs typeface="Meiryo UI" pitchFamily="50" charset="-128"/>
              </a:rPr>
              <a:t>　一般社団法人東北観光推進機構　担当：髙橋 弘樹 ＴＥＬ：</a:t>
            </a:r>
            <a:r>
              <a:rPr lang="en-US" altLang="ja-JP" sz="900" dirty="0">
                <a:latin typeface="ＭＳ Ｐ明朝" panose="02020600040205080304" pitchFamily="18" charset="-128"/>
                <a:ea typeface="ＭＳ Ｐ明朝" panose="02020600040205080304" pitchFamily="18" charset="-128"/>
                <a:cs typeface="Meiryo UI" pitchFamily="50" charset="-128"/>
              </a:rPr>
              <a:t>022-721-1291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Google Shape;464;p12">
            <a:extLst>
              <a:ext uri="{FF2B5EF4-FFF2-40B4-BE49-F238E27FC236}">
                <a16:creationId xmlns:a16="http://schemas.microsoft.com/office/drawing/2014/main" id="{FB0152A8-4064-078F-4073-0ECF3A297C25}"/>
              </a:ext>
            </a:extLst>
          </p:cNvPr>
          <p:cNvSpPr txBox="1"/>
          <p:nvPr/>
        </p:nvSpPr>
        <p:spPr>
          <a:xfrm>
            <a:off x="95910" y="2537195"/>
            <a:ext cx="6986922" cy="26157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100" b="1" dirty="0">
                <a:solidFill>
                  <a:schemeClr val="dk1"/>
                </a:solidFill>
                <a:latin typeface="ＭＳ Ｐ明朝" panose="02020600040205080304" pitchFamily="18" charset="-128"/>
                <a:ea typeface="ＭＳ Ｐ明朝" panose="02020600040205080304" pitchFamily="18" charset="-128"/>
                <a:sym typeface="Arial"/>
              </a:rPr>
              <a:t>＜基本セット内容＞</a:t>
            </a:r>
            <a:r>
              <a:rPr lang="en-US" altLang="ja-JP" sz="1100" b="1" dirty="0">
                <a:solidFill>
                  <a:schemeClr val="dk1"/>
                </a:solidFill>
                <a:latin typeface="ＭＳ Ｐ明朝" panose="02020600040205080304" pitchFamily="18" charset="-128"/>
                <a:ea typeface="ＭＳ Ｐ明朝" panose="02020600040205080304" pitchFamily="18" charset="-128"/>
                <a:sym typeface="Arial"/>
              </a:rPr>
              <a:t> </a:t>
            </a:r>
            <a:endParaRPr sz="1600" dirty="0">
              <a:latin typeface="ＭＳ Ｐ明朝" panose="02020600040205080304" pitchFamily="18" charset="-128"/>
              <a:ea typeface="ＭＳ Ｐ明朝" panose="02020600040205080304" pitchFamily="18" charset="-128"/>
            </a:endParaRPr>
          </a:p>
        </p:txBody>
      </p:sp>
      <p:graphicFrame>
        <p:nvGraphicFramePr>
          <p:cNvPr id="16" name="Google Shape;472;p12">
            <a:extLst>
              <a:ext uri="{FF2B5EF4-FFF2-40B4-BE49-F238E27FC236}">
                <a16:creationId xmlns:a16="http://schemas.microsoft.com/office/drawing/2014/main" id="{8998E6AF-12DA-17CF-6CF3-F8080C3D0610}"/>
              </a:ext>
            </a:extLst>
          </p:cNvPr>
          <p:cNvGraphicFramePr/>
          <p:nvPr>
            <p:extLst>
              <p:ext uri="{D42A27DB-BD31-4B8C-83A1-F6EECF244321}">
                <p14:modId xmlns:p14="http://schemas.microsoft.com/office/powerpoint/2010/main" val="598236984"/>
              </p:ext>
            </p:extLst>
          </p:nvPr>
        </p:nvGraphicFramePr>
        <p:xfrm>
          <a:off x="288412" y="2797651"/>
          <a:ext cx="6322327" cy="3074154"/>
        </p:xfrm>
        <a:graphic>
          <a:graphicData uri="http://schemas.openxmlformats.org/drawingml/2006/table">
            <a:tbl>
              <a:tblPr>
                <a:noFill/>
              </a:tblPr>
              <a:tblGrid>
                <a:gridCol w="3166671">
                  <a:extLst>
                    <a:ext uri="{9D8B030D-6E8A-4147-A177-3AD203B41FA5}">
                      <a16:colId xmlns:a16="http://schemas.microsoft.com/office/drawing/2014/main" val="20002"/>
                    </a:ext>
                  </a:extLst>
                </a:gridCol>
                <a:gridCol w="3155656">
                  <a:extLst>
                    <a:ext uri="{9D8B030D-6E8A-4147-A177-3AD203B41FA5}">
                      <a16:colId xmlns:a16="http://schemas.microsoft.com/office/drawing/2014/main" val="20003"/>
                    </a:ext>
                  </a:extLst>
                </a:gridCol>
              </a:tblGrid>
              <a:tr h="4024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900" b="1" i="0" u="none" strike="noStrike" dirty="0">
                          <a:solidFill>
                            <a:schemeClr val="dk1"/>
                          </a:solidFill>
                          <a:latin typeface="ＭＳ Ｐ明朝" panose="02020600040205080304" pitchFamily="18" charset="-128"/>
                          <a:ea typeface="ＭＳ Ｐ明朝" panose="02020600040205080304" pitchFamily="18" charset="-128"/>
                          <a:cs typeface="Arial"/>
                          <a:sym typeface="Arial"/>
                        </a:rPr>
                        <a:t>A:</a:t>
                      </a:r>
                      <a:r>
                        <a:rPr lang="ja-JP" altLang="en-US" sz="900" b="1" i="0" u="none" strike="noStrike" dirty="0">
                          <a:solidFill>
                            <a:schemeClr val="dk1"/>
                          </a:solidFill>
                          <a:latin typeface="ＭＳ Ｐ明朝" panose="02020600040205080304" pitchFamily="18" charset="-128"/>
                          <a:ea typeface="ＭＳ Ｐ明朝" panose="02020600040205080304" pitchFamily="18" charset="-128"/>
                          <a:cs typeface="Arial"/>
                          <a:sym typeface="Arial"/>
                        </a:rPr>
                        <a:t>屋内ブース装飾基本セット内容</a:t>
                      </a:r>
                      <a:endParaRPr sz="900" dirty="0">
                        <a:latin typeface="ＭＳ Ｐ明朝" panose="02020600040205080304" pitchFamily="18" charset="-128"/>
                        <a:ea typeface="ＭＳ Ｐ明朝" panose="02020600040205080304" pitchFamily="18" charset="-128"/>
                      </a:endParaRPr>
                    </a:p>
                  </a:txBody>
                  <a:tcPr marL="4675" marR="4675" marT="4675" marB="0" anchor="ctr">
                    <a:lnL w="9525" cap="flat" cmpd="sng" algn="ctr">
                      <a:solidFill>
                        <a:schemeClr val="dk1"/>
                      </a:solidFill>
                      <a:prstDash val="solid"/>
                      <a:round/>
                      <a:headEnd type="none" w="sm" len="sm"/>
                      <a:tailEnd type="none" w="sm" len="sm"/>
                    </a:lnL>
                    <a:lnR w="9525" cap="flat" cmpd="sng" algn="ctr">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lgn="ctr">
                      <a:solidFill>
                        <a:schemeClr val="dk1"/>
                      </a:solidFill>
                      <a:prstDash val="solid"/>
                      <a:round/>
                      <a:headEnd type="none" w="sm" len="sm"/>
                      <a:tailEnd type="none" w="sm" len="sm"/>
                    </a:lnB>
                    <a:solidFill>
                      <a:srgbClr val="9DC3E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900" b="1" i="0" u="none" strike="noStrike" dirty="0">
                          <a:solidFill>
                            <a:schemeClr val="dk1"/>
                          </a:solidFill>
                          <a:latin typeface="ＭＳ Ｐ明朝" panose="02020600040205080304" pitchFamily="18" charset="-128"/>
                          <a:ea typeface="ＭＳ Ｐ明朝" panose="02020600040205080304" pitchFamily="18" charset="-128"/>
                          <a:cs typeface="Arial"/>
                          <a:sym typeface="Arial"/>
                        </a:rPr>
                        <a:t>B:</a:t>
                      </a:r>
                      <a:r>
                        <a:rPr lang="ja-JP" altLang="en-US" sz="900" b="1" i="0" u="none" strike="noStrike" dirty="0">
                          <a:solidFill>
                            <a:schemeClr val="dk1"/>
                          </a:solidFill>
                          <a:latin typeface="ＭＳ Ｐ明朝" panose="02020600040205080304" pitchFamily="18" charset="-128"/>
                          <a:ea typeface="ＭＳ Ｐ明朝" panose="02020600040205080304" pitchFamily="18" charset="-128"/>
                          <a:cs typeface="Arial"/>
                          <a:sym typeface="Arial"/>
                        </a:rPr>
                        <a:t>屋外ブース装飾基本セット内容</a:t>
                      </a:r>
                      <a:endParaRPr sz="900" dirty="0">
                        <a:latin typeface="ＭＳ Ｐ明朝" panose="02020600040205080304" pitchFamily="18" charset="-128"/>
                        <a:ea typeface="ＭＳ Ｐ明朝" panose="02020600040205080304" pitchFamily="18" charset="-128"/>
                      </a:endParaRPr>
                    </a:p>
                  </a:txBody>
                  <a:tcPr marL="4675" marR="4675" marT="4675" marB="0" anchor="ctr">
                    <a:lnL w="9525" cap="flat" cmpd="sng" algn="ctr">
                      <a:solidFill>
                        <a:schemeClr val="dk1"/>
                      </a:solidFill>
                      <a:prstDash val="solid"/>
                      <a:round/>
                      <a:headEnd type="none" w="sm" len="sm"/>
                      <a:tailEnd type="none" w="sm" len="sm"/>
                    </a:lnL>
                    <a:lnR w="9525" cap="flat" cmpd="sng" algn="ctr">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E1EFD8"/>
                    </a:solidFill>
                  </a:tcPr>
                </a:tc>
                <a:extLst>
                  <a:ext uri="{0D108BD9-81ED-4DB2-BD59-A6C34878D82A}">
                    <a16:rowId xmlns:a16="http://schemas.microsoft.com/office/drawing/2014/main" val="3495065299"/>
                  </a:ext>
                </a:extLst>
              </a:tr>
              <a:tr h="1051754">
                <a:tc>
                  <a:txBody>
                    <a:bodyPr/>
                    <a:lstStyle/>
                    <a:p>
                      <a:pPr marL="0" marR="0" lvl="0" indent="0" algn="ctr" rtl="0">
                        <a:spcBef>
                          <a:spcPts val="0"/>
                        </a:spcBef>
                        <a:spcAft>
                          <a:spcPts val="0"/>
                        </a:spcAft>
                        <a:buNone/>
                      </a:pPr>
                      <a:r>
                        <a:rPr lang="ja-JP" sz="1050" b="1" i="0" u="none" strike="noStrike" dirty="0">
                          <a:solidFill>
                            <a:schemeClr val="dk1"/>
                          </a:solidFill>
                          <a:latin typeface="ＭＳ Ｐ明朝" panose="02020600040205080304" pitchFamily="18" charset="-128"/>
                          <a:ea typeface="ＭＳ Ｐ明朝" panose="02020600040205080304" pitchFamily="18" charset="-128"/>
                          <a:cs typeface="Arial"/>
                          <a:sym typeface="Arial"/>
                        </a:rPr>
                        <a:t>(1小間：</a:t>
                      </a:r>
                      <a:r>
                        <a:rPr lang="en-US" altLang="ja-JP" sz="1050" b="1" i="0" u="none" strike="noStrike" dirty="0">
                          <a:solidFill>
                            <a:schemeClr val="dk1"/>
                          </a:solidFill>
                          <a:latin typeface="ＭＳ Ｐ明朝" panose="02020600040205080304" pitchFamily="18" charset="-128"/>
                          <a:ea typeface="ＭＳ Ｐ明朝" panose="02020600040205080304" pitchFamily="18" charset="-128"/>
                          <a:cs typeface="Arial"/>
                          <a:sym typeface="Arial"/>
                        </a:rPr>
                        <a:t>2m×2m</a:t>
                      </a:r>
                      <a:r>
                        <a:rPr lang="ja-JP" sz="1050" b="1" i="0" u="none" strike="noStrike" dirty="0">
                          <a:solidFill>
                            <a:schemeClr val="dk1"/>
                          </a:solidFill>
                          <a:latin typeface="ＭＳ Ｐ明朝" panose="02020600040205080304" pitchFamily="18" charset="-128"/>
                          <a:ea typeface="ＭＳ Ｐ明朝" panose="02020600040205080304" pitchFamily="18" charset="-128"/>
                          <a:cs typeface="Arial"/>
                          <a:sym typeface="Arial"/>
                        </a:rPr>
                        <a:t>）</a:t>
                      </a:r>
                      <a:endParaRPr dirty="0">
                        <a:latin typeface="ＭＳ Ｐ明朝" panose="02020600040205080304" pitchFamily="18" charset="-128"/>
                        <a:ea typeface="ＭＳ Ｐ明朝" panose="02020600040205080304" pitchFamily="18" charset="-128"/>
                      </a:endParaRPr>
                    </a:p>
                  </a:txBody>
                  <a:tcPr marL="4675" marR="4675" marT="4675" marB="0" anchor="ctr">
                    <a:lnL w="9525" cap="flat" cmpd="sng">
                      <a:solidFill>
                        <a:schemeClr val="dk1"/>
                      </a:solidFill>
                      <a:prstDash val="solid"/>
                      <a:round/>
                      <a:headEnd type="none" w="sm" len="sm"/>
                      <a:tailEnd type="none" w="sm" len="sm"/>
                    </a:lnL>
                    <a:lnR w="9525" cap="flat" cmpd="sng" algn="ctr">
                      <a:solidFill>
                        <a:schemeClr val="dk1"/>
                      </a:solidFill>
                      <a:prstDash val="solid"/>
                      <a:round/>
                      <a:headEnd type="none" w="sm" len="sm"/>
                      <a:tailEnd type="none" w="sm" len="sm"/>
                    </a:lnR>
                    <a:lnT w="9525" cap="flat" cmpd="sng" algn="ctr">
                      <a:solidFill>
                        <a:schemeClr val="dk1"/>
                      </a:solidFill>
                      <a:prstDash val="solid"/>
                      <a:round/>
                      <a:headEnd type="none" w="sm" len="sm"/>
                      <a:tailEnd type="none" w="sm" len="sm"/>
                    </a:lnT>
                    <a:lnB w="9525" cap="flat" cmpd="sng" algn="ctr">
                      <a:solidFill>
                        <a:schemeClr val="dk1"/>
                      </a:solidFill>
                      <a:prstDash val="solid"/>
                      <a:round/>
                      <a:headEnd type="none" w="sm" len="sm"/>
                      <a:tailEnd type="none" w="sm" len="sm"/>
                    </a:lnB>
                    <a:solidFill>
                      <a:srgbClr val="9DC3E6"/>
                    </a:solidFill>
                  </a:tcPr>
                </a:tc>
                <a:tc>
                  <a:txBody>
                    <a:bodyPr/>
                    <a:lstStyle/>
                    <a:p>
                      <a:pPr marL="0" marR="0" lvl="0" indent="0" algn="ctr" rtl="0">
                        <a:spcBef>
                          <a:spcPts val="0"/>
                        </a:spcBef>
                        <a:spcAft>
                          <a:spcPts val="0"/>
                        </a:spcAft>
                        <a:buNone/>
                      </a:pPr>
                      <a:r>
                        <a:rPr lang="ja-JP" sz="1050" b="1" i="0" u="none" strike="noStrike" dirty="0">
                          <a:solidFill>
                            <a:schemeClr val="dk1"/>
                          </a:solidFill>
                          <a:latin typeface="ＭＳ Ｐ明朝" panose="02020600040205080304" pitchFamily="18" charset="-128"/>
                          <a:ea typeface="ＭＳ Ｐ明朝" panose="02020600040205080304" pitchFamily="18" charset="-128"/>
                          <a:cs typeface="Arial"/>
                          <a:sym typeface="Arial"/>
                        </a:rPr>
                        <a:t>(1小間：3</a:t>
                      </a:r>
                      <a:r>
                        <a:rPr lang="en-US" altLang="ja-JP" sz="1050" b="1" i="0" u="none" strike="noStrike" dirty="0">
                          <a:solidFill>
                            <a:schemeClr val="dk1"/>
                          </a:solidFill>
                          <a:latin typeface="ＭＳ Ｐ明朝" panose="02020600040205080304" pitchFamily="18" charset="-128"/>
                          <a:ea typeface="ＭＳ Ｐ明朝" panose="02020600040205080304" pitchFamily="18" charset="-128"/>
                          <a:cs typeface="Arial"/>
                          <a:sym typeface="Arial"/>
                        </a:rPr>
                        <a:t>m×3m</a:t>
                      </a:r>
                      <a:r>
                        <a:rPr lang="ja-JP" sz="1050" b="1" i="0" u="none" strike="noStrike" dirty="0">
                          <a:solidFill>
                            <a:schemeClr val="dk1"/>
                          </a:solidFill>
                          <a:latin typeface="ＭＳ Ｐ明朝" panose="02020600040205080304" pitchFamily="18" charset="-128"/>
                          <a:ea typeface="ＭＳ Ｐ明朝" panose="02020600040205080304" pitchFamily="18" charset="-128"/>
                          <a:cs typeface="Arial"/>
                          <a:sym typeface="Arial"/>
                        </a:rPr>
                        <a:t>）</a:t>
                      </a:r>
                      <a:endParaRPr dirty="0">
                        <a:latin typeface="ＭＳ Ｐ明朝" panose="02020600040205080304" pitchFamily="18" charset="-128"/>
                        <a:ea typeface="ＭＳ Ｐ明朝" panose="02020600040205080304" pitchFamily="18" charset="-128"/>
                      </a:endParaRPr>
                    </a:p>
                  </a:txBody>
                  <a:tcPr marL="4675" marR="4675" marT="4675" marB="0" anchor="ctr">
                    <a:lnL w="9525" cap="flat" cmpd="sng" algn="ctr">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lgn="ctr">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solidFill>
                      <a:srgbClr val="E1EFD8"/>
                    </a:solidFill>
                  </a:tcPr>
                </a:tc>
                <a:extLst>
                  <a:ext uri="{0D108BD9-81ED-4DB2-BD59-A6C34878D82A}">
                    <a16:rowId xmlns:a16="http://schemas.microsoft.com/office/drawing/2014/main" val="10001"/>
                  </a:ext>
                </a:extLst>
              </a:tr>
              <a:tr h="180000">
                <a:tc>
                  <a:txBody>
                    <a:bodyPr/>
                    <a:lstStyle/>
                    <a:p>
                      <a:pPr marL="0" marR="0" lvl="0" indent="0" algn="l" rtl="0">
                        <a:spcBef>
                          <a:spcPts val="0"/>
                        </a:spcBef>
                        <a:spcAft>
                          <a:spcPts val="0"/>
                        </a:spcAft>
                        <a:buNone/>
                      </a:pPr>
                      <a:r>
                        <a:rPr lang="ja-JP" sz="850" b="0" i="0" u="none" strike="noStrike" dirty="0">
                          <a:solidFill>
                            <a:srgbClr val="000000"/>
                          </a:solidFill>
                          <a:latin typeface="ＭＳ Ｐ明朝" panose="02020600040205080304" pitchFamily="18" charset="-128"/>
                          <a:ea typeface="ＭＳ Ｐ明朝" panose="02020600040205080304" pitchFamily="18" charset="-128"/>
                          <a:cs typeface="Arial"/>
                          <a:sym typeface="Arial"/>
                        </a:rPr>
                        <a:t>①パラペット（1）</a:t>
                      </a:r>
                      <a:endParaRPr sz="850" dirty="0">
                        <a:latin typeface="ＭＳ Ｐ明朝" panose="02020600040205080304" pitchFamily="18" charset="-128"/>
                        <a:ea typeface="ＭＳ Ｐ明朝" panose="02020600040205080304" pitchFamily="18" charset="-128"/>
                      </a:endParaRPr>
                    </a:p>
                  </a:txBody>
                  <a:tcPr marL="4675" marR="4675" marT="4675" marB="0" anchor="ctr">
                    <a:lnL w="9525" cap="flat" cmpd="sng" algn="ctr">
                      <a:solidFill>
                        <a:schemeClr val="dk1"/>
                      </a:solidFill>
                      <a:prstDash val="solid"/>
                      <a:round/>
                      <a:headEnd type="none" w="sm" len="sm"/>
                      <a:tailEnd type="none" w="sm" len="sm"/>
                    </a:lnL>
                    <a:lnR w="9525" cap="flat" cmpd="sng" algn="ctr">
                      <a:solidFill>
                        <a:schemeClr val="dk1"/>
                      </a:solidFill>
                      <a:prstDash val="solid"/>
                      <a:round/>
                      <a:headEnd type="none" w="sm" len="sm"/>
                      <a:tailEnd type="none" w="sm" len="sm"/>
                    </a:lnR>
                    <a:lnT w="9525" cap="flat" cmpd="sng" algn="ctr">
                      <a:solidFill>
                        <a:schemeClr val="dk1"/>
                      </a:solidFill>
                      <a:prstDash val="solid"/>
                      <a:round/>
                      <a:headEnd type="none" w="sm" len="sm"/>
                      <a:tailEnd type="none" w="sm" len="sm"/>
                    </a:lnT>
                    <a:lnB w="9525" cap="flat" cmpd="sng" algn="ctr">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ja-JP" sz="850" b="0" i="0" u="none" strike="noStrike" dirty="0">
                          <a:solidFill>
                            <a:srgbClr val="000000"/>
                          </a:solidFill>
                          <a:latin typeface="ＭＳ Ｐ明朝" panose="02020600040205080304" pitchFamily="18" charset="-128"/>
                          <a:ea typeface="ＭＳ Ｐ明朝" panose="02020600040205080304" pitchFamily="18" charset="-128"/>
                          <a:cs typeface="Arial"/>
                          <a:sym typeface="Arial"/>
                        </a:rPr>
                        <a:t>①パラペット（1）</a:t>
                      </a:r>
                      <a:endParaRPr sz="850" dirty="0">
                        <a:latin typeface="ＭＳ Ｐ明朝" panose="02020600040205080304" pitchFamily="18" charset="-128"/>
                        <a:ea typeface="ＭＳ Ｐ明朝" panose="02020600040205080304" pitchFamily="18" charset="-128"/>
                      </a:endParaRPr>
                    </a:p>
                  </a:txBody>
                  <a:tcPr marL="4675" marR="4675" marT="4675" marB="0" anchor="ctr">
                    <a:lnL w="9525" cap="flat" cmpd="sng" algn="ctr">
                      <a:solidFill>
                        <a:schemeClr val="dk1"/>
                      </a:solidFill>
                      <a:prstDash val="solid"/>
                      <a:round/>
                      <a:headEnd type="none" w="sm" len="sm"/>
                      <a:tailEnd type="none" w="sm" len="sm"/>
                    </a:lnL>
                    <a:lnR w="9525" cap="flat" cmpd="sng" algn="ctr">
                      <a:solidFill>
                        <a:schemeClr val="dk1"/>
                      </a:solidFill>
                      <a:prstDash val="solid"/>
                      <a:round/>
                      <a:headEnd type="none" w="sm" len="sm"/>
                      <a:tailEnd type="none" w="sm" len="sm"/>
                    </a:lnR>
                    <a:lnT w="9525" cap="flat" cmpd="sng" algn="ctr">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12"/>
                  </a:ext>
                </a:extLst>
              </a:tr>
              <a:tr h="180000">
                <a:tc>
                  <a:txBody>
                    <a:bodyPr/>
                    <a:lstStyle/>
                    <a:p>
                      <a:pPr marL="0" marR="0" lvl="0" indent="0" algn="l" rtl="0">
                        <a:spcBef>
                          <a:spcPts val="0"/>
                        </a:spcBef>
                        <a:spcAft>
                          <a:spcPts val="0"/>
                        </a:spcAft>
                        <a:buNone/>
                      </a:pPr>
                      <a:r>
                        <a:rPr lang="ja-JP" sz="850" b="0" i="0" u="none" strike="noStrike" dirty="0">
                          <a:solidFill>
                            <a:srgbClr val="000000"/>
                          </a:solidFill>
                          <a:latin typeface="ＭＳ Ｐ明朝" panose="02020600040205080304" pitchFamily="18" charset="-128"/>
                          <a:ea typeface="ＭＳ Ｐ明朝" panose="02020600040205080304" pitchFamily="18" charset="-128"/>
                          <a:cs typeface="Arial"/>
                          <a:sym typeface="Arial"/>
                        </a:rPr>
                        <a:t>②バックパネル印刷（1）</a:t>
                      </a:r>
                      <a:endParaRPr sz="850" dirty="0">
                        <a:latin typeface="ＭＳ Ｐ明朝" panose="02020600040205080304" pitchFamily="18" charset="-128"/>
                        <a:ea typeface="ＭＳ Ｐ明朝" panose="02020600040205080304" pitchFamily="18" charset="-128"/>
                      </a:endParaRPr>
                    </a:p>
                  </a:txBody>
                  <a:tcPr marL="4675" marR="4675" marT="4675" marB="0"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lgn="ctr">
                      <a:solidFill>
                        <a:schemeClr val="dk1"/>
                      </a:solidFill>
                      <a:prstDash val="solid"/>
                      <a:round/>
                      <a:headEnd type="none" w="sm" len="sm"/>
                      <a:tailEnd type="none" w="sm" len="sm"/>
                    </a:lnT>
                    <a:lnB w="9525" cap="flat" cmpd="sng" algn="ctr">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ja-JP" sz="850" b="0" i="0" u="none" strike="noStrike" dirty="0">
                          <a:solidFill>
                            <a:srgbClr val="000000"/>
                          </a:solidFill>
                          <a:latin typeface="ＭＳ Ｐ明朝" panose="02020600040205080304" pitchFamily="18" charset="-128"/>
                          <a:ea typeface="ＭＳ Ｐ明朝" panose="02020600040205080304" pitchFamily="18" charset="-128"/>
                          <a:cs typeface="Arial"/>
                          <a:sym typeface="Arial"/>
                        </a:rPr>
                        <a:t>②後幕印刷（1）</a:t>
                      </a:r>
                      <a:endParaRPr sz="850" dirty="0">
                        <a:latin typeface="ＭＳ Ｐ明朝" panose="02020600040205080304" pitchFamily="18" charset="-128"/>
                        <a:ea typeface="ＭＳ Ｐ明朝" panose="02020600040205080304" pitchFamily="18" charset="-128"/>
                      </a:endParaRPr>
                    </a:p>
                  </a:txBody>
                  <a:tcPr marL="4675" marR="4675" marT="4675" marB="0"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13"/>
                  </a:ext>
                </a:extLst>
              </a:tr>
              <a:tr h="180000">
                <a:tc>
                  <a:txBody>
                    <a:bodyPr/>
                    <a:lstStyle/>
                    <a:p>
                      <a:pPr marL="0" marR="0" lvl="0" indent="0" algn="l" rtl="0">
                        <a:spcBef>
                          <a:spcPts val="0"/>
                        </a:spcBef>
                        <a:spcAft>
                          <a:spcPts val="0"/>
                        </a:spcAft>
                        <a:buNone/>
                      </a:pPr>
                      <a:r>
                        <a:rPr lang="ja-JP" sz="850" b="0" i="0" u="none" strike="noStrike" dirty="0">
                          <a:solidFill>
                            <a:srgbClr val="000000"/>
                          </a:solidFill>
                          <a:latin typeface="ＭＳ Ｐ明朝" panose="02020600040205080304" pitchFamily="18" charset="-128"/>
                          <a:ea typeface="ＭＳ Ｐ明朝" panose="02020600040205080304" pitchFamily="18" charset="-128"/>
                          <a:cs typeface="Arial"/>
                          <a:sym typeface="Arial"/>
                        </a:rPr>
                        <a:t>③カーペット(2M×2M)</a:t>
                      </a:r>
                      <a:endParaRPr sz="850" dirty="0">
                        <a:latin typeface="ＭＳ Ｐ明朝" panose="02020600040205080304" pitchFamily="18" charset="-128"/>
                        <a:ea typeface="ＭＳ Ｐ明朝" panose="02020600040205080304" pitchFamily="18" charset="-128"/>
                      </a:endParaRPr>
                    </a:p>
                  </a:txBody>
                  <a:tcPr marL="4675" marR="4675" marT="4675" marB="0"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lgn="ctr">
                      <a:solidFill>
                        <a:schemeClr val="dk1"/>
                      </a:solidFill>
                      <a:prstDash val="solid"/>
                      <a:round/>
                      <a:headEnd type="none" w="sm" len="sm"/>
                      <a:tailEnd type="none" w="sm" len="sm"/>
                    </a:lnT>
                    <a:lnB w="9525" cap="flat" cmpd="sng" algn="ctr">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ja-JP" sz="850" b="0" i="0" u="none" strike="noStrike" dirty="0">
                          <a:solidFill>
                            <a:srgbClr val="000000"/>
                          </a:solidFill>
                          <a:latin typeface="ＭＳ Ｐ明朝" panose="02020600040205080304" pitchFamily="18" charset="-128"/>
                          <a:ea typeface="ＭＳ Ｐ明朝" panose="02020600040205080304" pitchFamily="18" charset="-128"/>
                          <a:cs typeface="Arial"/>
                          <a:sym typeface="Arial"/>
                        </a:rPr>
                        <a:t>③テント屋根</a:t>
                      </a:r>
                      <a:endParaRPr sz="850" b="0" i="0" u="none" strike="noStrike" dirty="0">
                        <a:solidFill>
                          <a:srgbClr val="000000"/>
                        </a:solidFill>
                        <a:latin typeface="ＭＳ Ｐ明朝" panose="02020600040205080304" pitchFamily="18" charset="-128"/>
                        <a:ea typeface="ＭＳ Ｐ明朝" panose="02020600040205080304" pitchFamily="18" charset="-128"/>
                        <a:cs typeface="Arial"/>
                        <a:sym typeface="Arial"/>
                      </a:endParaRPr>
                    </a:p>
                  </a:txBody>
                  <a:tcPr marL="4675" marR="4675" marT="4675" marB="0"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14"/>
                  </a:ext>
                </a:extLst>
              </a:tr>
              <a:tr h="180000">
                <a:tc>
                  <a:txBody>
                    <a:bodyPr/>
                    <a:lstStyle/>
                    <a:p>
                      <a:pPr marL="0" marR="0" lvl="0" indent="0" algn="l" rtl="0">
                        <a:spcBef>
                          <a:spcPts val="0"/>
                        </a:spcBef>
                        <a:spcAft>
                          <a:spcPts val="0"/>
                        </a:spcAft>
                        <a:buNone/>
                      </a:pPr>
                      <a:r>
                        <a:rPr lang="ja-JP" sz="850" b="0" i="0" u="none" strike="noStrike" dirty="0">
                          <a:solidFill>
                            <a:srgbClr val="000000"/>
                          </a:solidFill>
                          <a:latin typeface="ＭＳ Ｐ明朝" panose="02020600040205080304" pitchFamily="18" charset="-128"/>
                          <a:ea typeface="ＭＳ Ｐ明朝" panose="02020600040205080304" pitchFamily="18" charset="-128"/>
                          <a:cs typeface="Arial"/>
                          <a:sym typeface="Arial"/>
                        </a:rPr>
                        <a:t>④仕切パネル</a:t>
                      </a:r>
                      <a:endParaRPr sz="850" dirty="0">
                        <a:latin typeface="ＭＳ Ｐ明朝" panose="02020600040205080304" pitchFamily="18" charset="-128"/>
                        <a:ea typeface="ＭＳ Ｐ明朝" panose="02020600040205080304" pitchFamily="18" charset="-128"/>
                      </a:endParaRPr>
                    </a:p>
                  </a:txBody>
                  <a:tcPr marL="4675" marR="4675" marT="4675" marB="0"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lgn="ctr">
                      <a:solidFill>
                        <a:schemeClr val="dk1"/>
                      </a:solidFill>
                      <a:prstDash val="solid"/>
                      <a:round/>
                      <a:headEnd type="none" w="sm" len="sm"/>
                      <a:tailEnd type="none" w="sm" len="sm"/>
                    </a:lnT>
                    <a:lnB w="9525" cap="flat" cmpd="sng" algn="ctr">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ja-JP" sz="850" b="0" i="0" u="none" strike="noStrike" dirty="0">
                          <a:solidFill>
                            <a:srgbClr val="000000"/>
                          </a:solidFill>
                          <a:latin typeface="ＭＳ Ｐ明朝" panose="02020600040205080304" pitchFamily="18" charset="-128"/>
                          <a:ea typeface="ＭＳ Ｐ明朝" panose="02020600040205080304" pitchFamily="18" charset="-128"/>
                          <a:cs typeface="Arial"/>
                          <a:sym typeface="Arial"/>
                        </a:rPr>
                        <a:t>④ポール</a:t>
                      </a:r>
                      <a:endParaRPr sz="850" dirty="0">
                        <a:latin typeface="ＭＳ Ｐ明朝" panose="02020600040205080304" pitchFamily="18" charset="-128"/>
                        <a:ea typeface="ＭＳ Ｐ明朝" panose="02020600040205080304" pitchFamily="18" charset="-128"/>
                      </a:endParaRPr>
                    </a:p>
                  </a:txBody>
                  <a:tcPr marL="4675" marR="4675" marT="4675" marB="0"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15"/>
                  </a:ext>
                </a:extLst>
              </a:tr>
              <a:tr h="180000">
                <a:tc>
                  <a:txBody>
                    <a:bodyPr/>
                    <a:lstStyle/>
                    <a:p>
                      <a:pPr marL="0" marR="0" lvl="0" indent="0" algn="l" rtl="0">
                        <a:spcBef>
                          <a:spcPts val="0"/>
                        </a:spcBef>
                        <a:spcAft>
                          <a:spcPts val="0"/>
                        </a:spcAft>
                        <a:buNone/>
                      </a:pPr>
                      <a:r>
                        <a:rPr lang="ja-JP" sz="850" b="0" i="0" u="none" strike="noStrike" dirty="0">
                          <a:solidFill>
                            <a:srgbClr val="000000"/>
                          </a:solidFill>
                          <a:latin typeface="ＭＳ Ｐ明朝" panose="02020600040205080304" pitchFamily="18" charset="-128"/>
                          <a:ea typeface="ＭＳ Ｐ明朝" panose="02020600040205080304" pitchFamily="18" charset="-128"/>
                          <a:cs typeface="Arial"/>
                          <a:sym typeface="Arial"/>
                        </a:rPr>
                        <a:t>⑤1M×1Mカウンター（1）備品</a:t>
                      </a:r>
                      <a:endParaRPr sz="850" dirty="0">
                        <a:latin typeface="ＭＳ Ｐ明朝" panose="02020600040205080304" pitchFamily="18" charset="-128"/>
                        <a:ea typeface="ＭＳ Ｐ明朝" panose="02020600040205080304" pitchFamily="18" charset="-128"/>
                      </a:endParaRPr>
                    </a:p>
                  </a:txBody>
                  <a:tcPr marL="4675" marR="4675" marT="4675" marB="0"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lgn="ctr">
                      <a:solidFill>
                        <a:schemeClr val="dk1"/>
                      </a:solidFill>
                      <a:prstDash val="solid"/>
                      <a:round/>
                      <a:headEnd type="none" w="sm" len="sm"/>
                      <a:tailEnd type="none" w="sm" len="sm"/>
                    </a:lnT>
                    <a:lnB w="9525" cap="flat" cmpd="sng" algn="ctr">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ja-JP" sz="850" b="0" i="0" u="none" strike="noStrike" dirty="0">
                          <a:solidFill>
                            <a:srgbClr val="000000"/>
                          </a:solidFill>
                          <a:latin typeface="ＭＳ Ｐ明朝" panose="02020600040205080304" pitchFamily="18" charset="-128"/>
                          <a:ea typeface="ＭＳ Ｐ明朝" panose="02020600040205080304" pitchFamily="18" charset="-128"/>
                          <a:cs typeface="Arial"/>
                          <a:sym typeface="Arial"/>
                        </a:rPr>
                        <a:t>⑤1M×1Mカウンター（1）備品</a:t>
                      </a:r>
                      <a:endParaRPr sz="850" dirty="0">
                        <a:latin typeface="ＭＳ Ｐ明朝" panose="02020600040205080304" pitchFamily="18" charset="-128"/>
                        <a:ea typeface="ＭＳ Ｐ明朝" panose="02020600040205080304" pitchFamily="18" charset="-128"/>
                      </a:endParaRPr>
                    </a:p>
                  </a:txBody>
                  <a:tcPr marL="4675" marR="4675" marT="4675" marB="0"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16"/>
                  </a:ext>
                </a:extLst>
              </a:tr>
              <a:tr h="180000">
                <a:tc>
                  <a:txBody>
                    <a:bodyPr/>
                    <a:lstStyle/>
                    <a:p>
                      <a:pPr marL="0" marR="0" lvl="0" indent="0" algn="l" rtl="0">
                        <a:spcBef>
                          <a:spcPts val="0"/>
                        </a:spcBef>
                        <a:spcAft>
                          <a:spcPts val="0"/>
                        </a:spcAft>
                        <a:buNone/>
                      </a:pPr>
                      <a:r>
                        <a:rPr lang="ja-JP" sz="850" b="0" i="0" u="none" strike="noStrike" dirty="0">
                          <a:solidFill>
                            <a:srgbClr val="000000"/>
                          </a:solidFill>
                          <a:latin typeface="ＭＳ Ｐ明朝" panose="02020600040205080304" pitchFamily="18" charset="-128"/>
                          <a:ea typeface="ＭＳ Ｐ明朝" panose="02020600040205080304" pitchFamily="18" charset="-128"/>
                          <a:cs typeface="Arial"/>
                          <a:sym typeface="Arial"/>
                        </a:rPr>
                        <a:t>⑥カタログスタンド（1）　備品</a:t>
                      </a:r>
                      <a:endParaRPr sz="850" dirty="0">
                        <a:latin typeface="ＭＳ Ｐ明朝" panose="02020600040205080304" pitchFamily="18" charset="-128"/>
                        <a:ea typeface="ＭＳ Ｐ明朝" panose="02020600040205080304" pitchFamily="18" charset="-128"/>
                      </a:endParaRPr>
                    </a:p>
                  </a:txBody>
                  <a:tcPr marL="4675" marR="4675" marT="4675" marB="0"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lgn="ctr">
                      <a:solidFill>
                        <a:schemeClr val="dk1"/>
                      </a:solidFill>
                      <a:prstDash val="solid"/>
                      <a:round/>
                      <a:headEnd type="none" w="sm" len="sm"/>
                      <a:tailEnd type="none" w="sm" len="sm"/>
                    </a:lnT>
                    <a:lnB w="9525" cap="flat" cmpd="sng" algn="ctr">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ja-JP" sz="850" b="0" i="0" u="none" strike="noStrike" dirty="0">
                          <a:solidFill>
                            <a:srgbClr val="000000"/>
                          </a:solidFill>
                          <a:latin typeface="ＭＳ Ｐ明朝" panose="02020600040205080304" pitchFamily="18" charset="-128"/>
                          <a:ea typeface="ＭＳ Ｐ明朝" panose="02020600040205080304" pitchFamily="18" charset="-128"/>
                          <a:cs typeface="Arial"/>
                          <a:sym typeface="Arial"/>
                        </a:rPr>
                        <a:t>⑥カタログスタンド（1）　備品</a:t>
                      </a:r>
                      <a:endParaRPr sz="850" dirty="0">
                        <a:latin typeface="ＭＳ Ｐ明朝" panose="02020600040205080304" pitchFamily="18" charset="-128"/>
                        <a:ea typeface="ＭＳ Ｐ明朝" panose="02020600040205080304" pitchFamily="18" charset="-128"/>
                      </a:endParaRPr>
                    </a:p>
                  </a:txBody>
                  <a:tcPr marL="4675" marR="4675" marT="4675" marB="0"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17"/>
                  </a:ext>
                </a:extLst>
              </a:tr>
              <a:tr h="180000">
                <a:tc>
                  <a:txBody>
                    <a:bodyPr/>
                    <a:lstStyle/>
                    <a:p>
                      <a:pPr marL="0" marR="0" lvl="0" indent="0" algn="l" rtl="0">
                        <a:spcBef>
                          <a:spcPts val="0"/>
                        </a:spcBef>
                        <a:spcAft>
                          <a:spcPts val="0"/>
                        </a:spcAft>
                        <a:buNone/>
                      </a:pPr>
                      <a:r>
                        <a:rPr lang="ja-JP" sz="850" b="0" i="0" u="none" strike="noStrike" dirty="0">
                          <a:solidFill>
                            <a:srgbClr val="000000"/>
                          </a:solidFill>
                          <a:latin typeface="ＭＳ Ｐ明朝" panose="02020600040205080304" pitchFamily="18" charset="-128"/>
                          <a:ea typeface="ＭＳ Ｐ明朝" panose="02020600040205080304" pitchFamily="18" charset="-128"/>
                          <a:cs typeface="Arial"/>
                          <a:sym typeface="Arial"/>
                        </a:rPr>
                        <a:t>⑦椅子（2）備品</a:t>
                      </a:r>
                      <a:endParaRPr sz="850" dirty="0">
                        <a:latin typeface="ＭＳ Ｐ明朝" panose="02020600040205080304" pitchFamily="18" charset="-128"/>
                        <a:ea typeface="ＭＳ Ｐ明朝" panose="02020600040205080304" pitchFamily="18" charset="-128"/>
                      </a:endParaRPr>
                    </a:p>
                  </a:txBody>
                  <a:tcPr marL="4675" marR="4675" marT="4675" marB="0"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lgn="ctr">
                      <a:solidFill>
                        <a:schemeClr val="dk1"/>
                      </a:solidFill>
                      <a:prstDash val="solid"/>
                      <a:round/>
                      <a:headEnd type="none" w="sm" len="sm"/>
                      <a:tailEnd type="none" w="sm" len="sm"/>
                    </a:lnT>
                    <a:lnB w="9525" cap="flat" cmpd="sng" algn="ctr">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ja-JP" sz="850" b="0" i="0" u="none" strike="noStrike" dirty="0">
                          <a:solidFill>
                            <a:srgbClr val="000000"/>
                          </a:solidFill>
                          <a:latin typeface="ＭＳ Ｐ明朝" panose="02020600040205080304" pitchFamily="18" charset="-128"/>
                          <a:ea typeface="ＭＳ Ｐ明朝" panose="02020600040205080304" pitchFamily="18" charset="-128"/>
                          <a:cs typeface="Arial"/>
                          <a:sym typeface="Arial"/>
                        </a:rPr>
                        <a:t>⑦椅子（2）備品</a:t>
                      </a:r>
                      <a:endParaRPr sz="850" dirty="0">
                        <a:latin typeface="ＭＳ Ｐ明朝" panose="02020600040205080304" pitchFamily="18" charset="-128"/>
                        <a:ea typeface="ＭＳ Ｐ明朝" panose="02020600040205080304" pitchFamily="18" charset="-128"/>
                      </a:endParaRPr>
                    </a:p>
                  </a:txBody>
                  <a:tcPr marL="4675" marR="4675" marT="4675" marB="0"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18"/>
                  </a:ext>
                </a:extLst>
              </a:tr>
              <a:tr h="180000">
                <a:tc>
                  <a:txBody>
                    <a:bodyPr/>
                    <a:lstStyle/>
                    <a:p>
                      <a:pPr marL="0" marR="0" lvl="0" indent="0" algn="l" rtl="0">
                        <a:spcBef>
                          <a:spcPts val="0"/>
                        </a:spcBef>
                        <a:spcAft>
                          <a:spcPts val="0"/>
                        </a:spcAft>
                        <a:buNone/>
                      </a:pPr>
                      <a:r>
                        <a:rPr lang="ja-JP" sz="850" b="0" i="0" u="none" strike="noStrike" dirty="0">
                          <a:solidFill>
                            <a:srgbClr val="000000"/>
                          </a:solidFill>
                          <a:latin typeface="ＭＳ Ｐ明朝" panose="02020600040205080304" pitchFamily="18" charset="-128"/>
                          <a:ea typeface="ＭＳ Ｐ明朝" panose="02020600040205080304" pitchFamily="18" charset="-128"/>
                          <a:cs typeface="Arial"/>
                          <a:sym typeface="Arial"/>
                        </a:rPr>
                        <a:t>⑧ライト（2）備品</a:t>
                      </a:r>
                      <a:endParaRPr sz="850" dirty="0">
                        <a:latin typeface="ＭＳ Ｐ明朝" panose="02020600040205080304" pitchFamily="18" charset="-128"/>
                        <a:ea typeface="ＭＳ Ｐ明朝" panose="02020600040205080304" pitchFamily="18" charset="-128"/>
                      </a:endParaRPr>
                    </a:p>
                  </a:txBody>
                  <a:tcPr marL="4675" marR="4675" marT="4675" marB="0"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lgn="ctr">
                      <a:solidFill>
                        <a:schemeClr val="dk1"/>
                      </a:solidFill>
                      <a:prstDash val="solid"/>
                      <a:round/>
                      <a:headEnd type="none" w="sm" len="sm"/>
                      <a:tailEnd type="none" w="sm" len="sm"/>
                    </a:lnT>
                    <a:lnB w="9525" cap="flat" cmpd="sng" algn="ctr">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ja-JP" sz="850" b="0" i="0" u="none" strike="noStrike" dirty="0">
                          <a:solidFill>
                            <a:srgbClr val="000000"/>
                          </a:solidFill>
                          <a:latin typeface="ＭＳ Ｐ明朝" panose="02020600040205080304" pitchFamily="18" charset="-128"/>
                          <a:ea typeface="ＭＳ Ｐ明朝" panose="02020600040205080304" pitchFamily="18" charset="-128"/>
                          <a:cs typeface="Arial"/>
                          <a:sym typeface="Arial"/>
                        </a:rPr>
                        <a:t>⑧ライト（1）備品</a:t>
                      </a:r>
                      <a:endParaRPr sz="850" dirty="0">
                        <a:latin typeface="ＭＳ Ｐ明朝" panose="02020600040205080304" pitchFamily="18" charset="-128"/>
                        <a:ea typeface="ＭＳ Ｐ明朝" panose="02020600040205080304" pitchFamily="18" charset="-128"/>
                      </a:endParaRPr>
                    </a:p>
                  </a:txBody>
                  <a:tcPr marL="4675" marR="4675" marT="4675" marB="0"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19"/>
                  </a:ext>
                </a:extLst>
              </a:tr>
              <a:tr h="180000">
                <a:tc>
                  <a:txBody>
                    <a:bodyPr/>
                    <a:lstStyle/>
                    <a:p>
                      <a:pPr marL="0" marR="0" lvl="0" indent="0" algn="l" rtl="0">
                        <a:lnSpc>
                          <a:spcPct val="100000"/>
                        </a:lnSpc>
                        <a:spcBef>
                          <a:spcPts val="0"/>
                        </a:spcBef>
                        <a:spcAft>
                          <a:spcPts val="0"/>
                        </a:spcAft>
                        <a:buClr>
                          <a:srgbClr val="FF0000"/>
                        </a:buClr>
                        <a:buSzPts val="800"/>
                        <a:buFont typeface="Arial"/>
                        <a:buNone/>
                      </a:pPr>
                      <a:r>
                        <a:rPr lang="ja-JP" sz="850" b="0" i="0" u="none" strike="noStrike" cap="none" dirty="0">
                          <a:solidFill>
                            <a:srgbClr val="FF0000"/>
                          </a:solidFill>
                          <a:latin typeface="ＭＳ Ｐ明朝" panose="02020600040205080304" pitchFamily="18" charset="-128"/>
                          <a:ea typeface="ＭＳ Ｐ明朝" panose="02020600040205080304" pitchFamily="18" charset="-128"/>
                          <a:cs typeface="Arial"/>
                          <a:sym typeface="Arial"/>
                        </a:rPr>
                        <a:t>※パネルデザインは別途お見積り</a:t>
                      </a:r>
                      <a:endParaRPr sz="850" dirty="0">
                        <a:latin typeface="ＭＳ Ｐ明朝" panose="02020600040205080304" pitchFamily="18" charset="-128"/>
                        <a:ea typeface="ＭＳ Ｐ明朝" panose="02020600040205080304" pitchFamily="18" charset="-128"/>
                      </a:endParaRPr>
                    </a:p>
                  </a:txBody>
                  <a:tcPr marL="4675" marR="4675" marT="4675" marB="0"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lgn="ctr">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FF0000"/>
                        </a:buClr>
                        <a:buSzPts val="800"/>
                        <a:buFont typeface="Arial"/>
                        <a:buNone/>
                      </a:pPr>
                      <a:r>
                        <a:rPr lang="ja-JP" sz="850" b="0" i="0" u="none" strike="noStrike" cap="none" dirty="0">
                          <a:solidFill>
                            <a:srgbClr val="FF0000"/>
                          </a:solidFill>
                          <a:latin typeface="ＭＳ Ｐ明朝" panose="02020600040205080304" pitchFamily="18" charset="-128"/>
                          <a:ea typeface="ＭＳ Ｐ明朝" panose="02020600040205080304" pitchFamily="18" charset="-128"/>
                          <a:cs typeface="Arial"/>
                          <a:sym typeface="Arial"/>
                        </a:rPr>
                        <a:t>※パネルデザインは別途お見積り</a:t>
                      </a:r>
                      <a:endParaRPr sz="850" dirty="0">
                        <a:latin typeface="ＭＳ Ｐ明朝" panose="02020600040205080304" pitchFamily="18" charset="-128"/>
                        <a:ea typeface="ＭＳ Ｐ明朝" panose="02020600040205080304" pitchFamily="18" charset="-128"/>
                      </a:endParaRPr>
                    </a:p>
                  </a:txBody>
                  <a:tcPr marL="4675" marR="4675" marT="4675" marB="0" anchor="ctr">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20"/>
                  </a:ext>
                </a:extLst>
              </a:tr>
            </a:tbl>
          </a:graphicData>
        </a:graphic>
      </p:graphicFrame>
      <p:sp>
        <p:nvSpPr>
          <p:cNvPr id="30" name="Text Box 9">
            <a:extLst>
              <a:ext uri="{FF2B5EF4-FFF2-40B4-BE49-F238E27FC236}">
                <a16:creationId xmlns:a16="http://schemas.microsoft.com/office/drawing/2014/main" id="{5BBAE6CA-04D0-5828-BBA6-411C382F3AF1}"/>
              </a:ext>
            </a:extLst>
          </p:cNvPr>
          <p:cNvSpPr txBox="1">
            <a:spLocks noChangeArrowheads="1"/>
          </p:cNvSpPr>
          <p:nvPr/>
        </p:nvSpPr>
        <p:spPr bwMode="auto">
          <a:xfrm>
            <a:off x="36834" y="248891"/>
            <a:ext cx="6816882" cy="326051"/>
          </a:xfrm>
          <a:prstGeom prst="rect">
            <a:avLst/>
          </a:prstGeom>
          <a:noFill/>
          <a:ln w="9525">
            <a:noFill/>
            <a:miter lim="800000"/>
            <a:headEnd/>
            <a:tailEnd/>
          </a:ln>
          <a:effectLst/>
        </p:spPr>
        <p:txBody>
          <a:bodyPr wrap="square">
            <a:spAutoFit/>
          </a:bodyPr>
          <a:lstStyle/>
          <a:p>
            <a:pPr>
              <a:lnSpc>
                <a:spcPct val="150000"/>
              </a:lnSpc>
            </a:pPr>
            <a:r>
              <a:rPr lang="ja-JP" altLang="en-US" sz="1200" b="1" dirty="0">
                <a:latin typeface="ＭＳ Ｐ明朝" panose="02020600040205080304" pitchFamily="18" charset="-128"/>
                <a:ea typeface="ＭＳ Ｐ明朝" panose="02020600040205080304" pitchFamily="18" charset="-128"/>
                <a:cs typeface="メイリオ" pitchFamily="50" charset="-128"/>
              </a:rPr>
              <a:t>募集概要</a:t>
            </a:r>
            <a:r>
              <a:rPr lang="ja-JP" altLang="en-US" sz="1100" b="1" dirty="0">
                <a:solidFill>
                  <a:srgbClr val="FF0000"/>
                </a:solidFill>
                <a:latin typeface="ＭＳ Ｐ明朝" panose="02020600040205080304" pitchFamily="18" charset="-128"/>
                <a:ea typeface="ＭＳ Ｐ明朝" panose="02020600040205080304" pitchFamily="18" charset="-128"/>
                <a:cs typeface="Meiryo UI" pitchFamily="50" charset="-128"/>
              </a:rPr>
              <a:t>　　　　　　</a:t>
            </a:r>
            <a:endParaRPr lang="en-US" altLang="ja-JP" sz="1100" b="1" dirty="0">
              <a:solidFill>
                <a:srgbClr val="FF0000"/>
              </a:solidFill>
              <a:latin typeface="ＭＳ Ｐ明朝" panose="02020600040205080304" pitchFamily="18" charset="-128"/>
              <a:ea typeface="ＭＳ Ｐ明朝" panose="02020600040205080304" pitchFamily="18" charset="-128"/>
              <a:cs typeface="Meiryo UI" pitchFamily="50" charset="-128"/>
            </a:endParaRPr>
          </a:p>
        </p:txBody>
      </p:sp>
      <p:sp>
        <p:nvSpPr>
          <p:cNvPr id="46" name="テキスト ボックス 45">
            <a:extLst>
              <a:ext uri="{FF2B5EF4-FFF2-40B4-BE49-F238E27FC236}">
                <a16:creationId xmlns:a16="http://schemas.microsoft.com/office/drawing/2014/main" id="{88293265-F0EF-6438-7D86-4C9481EC2C3D}"/>
              </a:ext>
            </a:extLst>
          </p:cNvPr>
          <p:cNvSpPr txBox="1"/>
          <p:nvPr/>
        </p:nvSpPr>
        <p:spPr>
          <a:xfrm>
            <a:off x="158762" y="5993203"/>
            <a:ext cx="6641870" cy="252441"/>
          </a:xfrm>
          <a:prstGeom prst="rect">
            <a:avLst/>
          </a:prstGeom>
          <a:noFill/>
        </p:spPr>
        <p:txBody>
          <a:bodyPr wrap="square">
            <a:spAutoFit/>
          </a:bodyPr>
          <a:lstStyle/>
          <a:p>
            <a:pPr>
              <a:lnSpc>
                <a:spcPct val="120000"/>
              </a:lnSpc>
            </a:pPr>
            <a:r>
              <a:rPr lang="ja-JP" altLang="en-US" sz="1000" dirty="0">
                <a:latin typeface="ＭＳ Ｐ明朝" panose="02020600040205080304" pitchFamily="18" charset="-128"/>
                <a:ea typeface="ＭＳ Ｐ明朝" panose="02020600040205080304" pitchFamily="18" charset="-128"/>
                <a:cs typeface="Meiryo UI" pitchFamily="50" charset="-128"/>
              </a:rPr>
              <a:t>（その他有料オプション）　・追加備品</a:t>
            </a:r>
            <a:r>
              <a:rPr lang="en-US" altLang="ja-JP" sz="1000" dirty="0">
                <a:latin typeface="ＭＳ Ｐ明朝" panose="02020600040205080304" pitchFamily="18" charset="-128"/>
                <a:ea typeface="ＭＳ Ｐ明朝" panose="02020600040205080304" pitchFamily="18" charset="-128"/>
                <a:cs typeface="Meiryo UI" pitchFamily="50" charset="-128"/>
              </a:rPr>
              <a:t>/</a:t>
            </a:r>
            <a:r>
              <a:rPr lang="ja-JP" altLang="en-US" sz="1000" dirty="0">
                <a:latin typeface="ＭＳ Ｐ明朝" panose="02020600040205080304" pitchFamily="18" charset="-128"/>
                <a:ea typeface="ＭＳ Ｐ明朝" panose="02020600040205080304" pitchFamily="18" charset="-128"/>
                <a:cs typeface="Meiryo UI" pitchFamily="50" charset="-128"/>
              </a:rPr>
              <a:t>照明・電源の追加</a:t>
            </a:r>
            <a:r>
              <a:rPr lang="en-US" altLang="ja-JP" sz="1000" dirty="0">
                <a:latin typeface="ＭＳ Ｐ明朝" panose="02020600040205080304" pitchFamily="18" charset="-128"/>
                <a:ea typeface="ＭＳ Ｐ明朝" panose="02020600040205080304" pitchFamily="18" charset="-128"/>
                <a:cs typeface="Meiryo UI" pitchFamily="50" charset="-128"/>
              </a:rPr>
              <a:t>/</a:t>
            </a:r>
            <a:r>
              <a:rPr lang="ja-JP" altLang="en-US" sz="1000" dirty="0">
                <a:latin typeface="ＭＳ Ｐ明朝" panose="02020600040205080304" pitchFamily="18" charset="-128"/>
                <a:ea typeface="ＭＳ Ｐ明朝" panose="02020600040205080304" pitchFamily="18" charset="-128"/>
                <a:cs typeface="Meiryo UI" pitchFamily="50" charset="-128"/>
              </a:rPr>
              <a:t>現地スタッフの派遣などの価格については改めてご案内します。</a:t>
            </a:r>
            <a:endParaRPr lang="en-US" altLang="ja-JP" sz="1000" dirty="0">
              <a:latin typeface="ＭＳ Ｐ明朝" panose="02020600040205080304" pitchFamily="18" charset="-128"/>
              <a:ea typeface="ＭＳ Ｐ明朝" panose="02020600040205080304" pitchFamily="18" charset="-128"/>
              <a:cs typeface="Meiryo UI" pitchFamily="50" charset="-128"/>
            </a:endParaRPr>
          </a:p>
        </p:txBody>
      </p:sp>
      <p:cxnSp>
        <p:nvCxnSpPr>
          <p:cNvPr id="47" name="直線コネクタ 46">
            <a:extLst>
              <a:ext uri="{FF2B5EF4-FFF2-40B4-BE49-F238E27FC236}">
                <a16:creationId xmlns:a16="http://schemas.microsoft.com/office/drawing/2014/main" id="{A27903E2-5D6B-6609-4AC6-2531AB11869C}"/>
              </a:ext>
            </a:extLst>
          </p:cNvPr>
          <p:cNvCxnSpPr>
            <a:cxnSpLocks/>
          </p:cNvCxnSpPr>
          <p:nvPr/>
        </p:nvCxnSpPr>
        <p:spPr>
          <a:xfrm>
            <a:off x="-4284" y="549733"/>
            <a:ext cx="685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線コネクタ 48">
            <a:extLst>
              <a:ext uri="{FF2B5EF4-FFF2-40B4-BE49-F238E27FC236}">
                <a16:creationId xmlns:a16="http://schemas.microsoft.com/office/drawing/2014/main" id="{E88F2A3C-2553-E5C5-3CA4-9B0E237623D7}"/>
              </a:ext>
            </a:extLst>
          </p:cNvPr>
          <p:cNvCxnSpPr>
            <a:cxnSpLocks/>
          </p:cNvCxnSpPr>
          <p:nvPr/>
        </p:nvCxnSpPr>
        <p:spPr>
          <a:xfrm>
            <a:off x="0" y="2329782"/>
            <a:ext cx="685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ext Box 9">
            <a:extLst>
              <a:ext uri="{FF2B5EF4-FFF2-40B4-BE49-F238E27FC236}">
                <a16:creationId xmlns:a16="http://schemas.microsoft.com/office/drawing/2014/main" id="{51B357FA-95CD-45D3-F946-BFE3FCE09F28}"/>
              </a:ext>
            </a:extLst>
          </p:cNvPr>
          <p:cNvSpPr txBox="1">
            <a:spLocks noChangeArrowheads="1"/>
          </p:cNvSpPr>
          <p:nvPr/>
        </p:nvSpPr>
        <p:spPr bwMode="auto">
          <a:xfrm>
            <a:off x="95910" y="7537830"/>
            <a:ext cx="3091703" cy="274459"/>
          </a:xfrm>
          <a:prstGeom prst="rect">
            <a:avLst/>
          </a:prstGeom>
          <a:noFill/>
          <a:ln w="9525">
            <a:noFill/>
            <a:miter lim="800000"/>
            <a:headEnd/>
            <a:tailEnd/>
          </a:ln>
          <a:effectLst/>
        </p:spPr>
        <p:txBody>
          <a:bodyPr wrap="square">
            <a:spAutoFit/>
          </a:bodyPr>
          <a:lstStyle/>
          <a:p>
            <a:pPr>
              <a:lnSpc>
                <a:spcPct val="120000"/>
              </a:lnSpc>
            </a:pPr>
            <a:r>
              <a:rPr lang="ja-JP" altLang="en-US" sz="1200" b="1" dirty="0">
                <a:latin typeface="ＭＳ Ｐ明朝" panose="02020600040205080304" pitchFamily="18" charset="-128"/>
                <a:ea typeface="ＭＳ Ｐ明朝" panose="02020600040205080304" pitchFamily="18" charset="-128"/>
                <a:cs typeface="Meiryo UI" pitchFamily="50" charset="-128"/>
              </a:rPr>
              <a:t>■出展内容例一覧</a:t>
            </a:r>
            <a:endParaRPr lang="en-US" altLang="ja-JP" sz="1200" b="1" dirty="0">
              <a:latin typeface="ＭＳ Ｐ明朝" panose="02020600040205080304" pitchFamily="18" charset="-128"/>
              <a:ea typeface="ＭＳ Ｐ明朝" panose="02020600040205080304" pitchFamily="18" charset="-128"/>
              <a:cs typeface="Meiryo UI" pitchFamily="50" charset="-128"/>
            </a:endParaRPr>
          </a:p>
        </p:txBody>
      </p:sp>
      <p:sp>
        <p:nvSpPr>
          <p:cNvPr id="3" name="Text Box 9">
            <a:extLst>
              <a:ext uri="{FF2B5EF4-FFF2-40B4-BE49-F238E27FC236}">
                <a16:creationId xmlns:a16="http://schemas.microsoft.com/office/drawing/2014/main" id="{CAFF0B18-2592-0AD1-08E8-30AB4F8CEE1E}"/>
              </a:ext>
            </a:extLst>
          </p:cNvPr>
          <p:cNvSpPr txBox="1">
            <a:spLocks noChangeArrowheads="1"/>
          </p:cNvSpPr>
          <p:nvPr/>
        </p:nvSpPr>
        <p:spPr bwMode="auto">
          <a:xfrm>
            <a:off x="57368" y="8720173"/>
            <a:ext cx="6819681" cy="548795"/>
          </a:xfrm>
          <a:prstGeom prst="rect">
            <a:avLst/>
          </a:prstGeom>
          <a:noFill/>
          <a:ln w="9525">
            <a:noFill/>
            <a:miter lim="800000"/>
            <a:headEnd/>
            <a:tailEnd/>
          </a:ln>
          <a:effectLst/>
        </p:spPr>
        <p:txBody>
          <a:bodyPr wrap="square">
            <a:spAutoFit/>
          </a:bodyPr>
          <a:lstStyle/>
          <a:p>
            <a:pPr>
              <a:lnSpc>
                <a:spcPct val="120000"/>
              </a:lnSpc>
            </a:pPr>
            <a:r>
              <a:rPr lang="en-US" altLang="ja-JP" sz="900" dirty="0">
                <a:latin typeface="ＭＳ Ｐ明朝" panose="02020600040205080304" pitchFamily="18" charset="-128"/>
                <a:ea typeface="ＭＳ Ｐ明朝" panose="02020600040205080304" pitchFamily="18" charset="-128"/>
                <a:cs typeface="Meiryo UI" pitchFamily="50" charset="-128"/>
              </a:rPr>
              <a:t>※</a:t>
            </a:r>
            <a:r>
              <a:rPr lang="ja-JP" altLang="en-US" sz="900" dirty="0">
                <a:latin typeface="ＭＳ Ｐ明朝" panose="02020600040205080304" pitchFamily="18" charset="-128"/>
                <a:ea typeface="ＭＳ Ｐ明朝" panose="02020600040205080304" pitchFamily="18" charset="-128"/>
                <a:cs typeface="Meiryo UI" pitchFamily="50" charset="-128"/>
              </a:rPr>
              <a:t>食品の販売には輸出の関係上様々な制限や規制がございます。品目によっては出品できない場合がございますので予めご了承ください。</a:t>
            </a:r>
            <a:endParaRPr lang="en-US" altLang="ja-JP" sz="900" dirty="0">
              <a:latin typeface="ＭＳ Ｐ明朝" panose="02020600040205080304" pitchFamily="18" charset="-128"/>
              <a:ea typeface="ＭＳ Ｐ明朝" panose="02020600040205080304" pitchFamily="18" charset="-128"/>
              <a:cs typeface="Meiryo UI" pitchFamily="50" charset="-128"/>
            </a:endParaRPr>
          </a:p>
          <a:p>
            <a:pPr>
              <a:lnSpc>
                <a:spcPct val="120000"/>
              </a:lnSpc>
            </a:pPr>
            <a:r>
              <a:rPr lang="en-US" altLang="ja-JP" sz="900" dirty="0">
                <a:solidFill>
                  <a:srgbClr val="FF0000"/>
                </a:solidFill>
                <a:latin typeface="ＭＳ Ｐ明朝" panose="02020600040205080304" pitchFamily="18" charset="-128"/>
                <a:ea typeface="ＭＳ Ｐ明朝" panose="02020600040205080304" pitchFamily="18" charset="-128"/>
                <a:cs typeface="Meiryo UI" pitchFamily="50" charset="-128"/>
              </a:rPr>
              <a:t>※</a:t>
            </a:r>
            <a:r>
              <a:rPr lang="ja-JP" altLang="en-US" sz="900" dirty="0">
                <a:solidFill>
                  <a:srgbClr val="FF0000"/>
                </a:solidFill>
                <a:latin typeface="ＭＳ Ｐ明朝" panose="02020600040205080304" pitchFamily="18" charset="-128"/>
                <a:ea typeface="ＭＳ Ｐ明朝" panose="02020600040205080304" pitchFamily="18" charset="-128"/>
                <a:cs typeface="Meiryo UI" pitchFamily="50" charset="-128"/>
              </a:rPr>
              <a:t>試食については開催時の台湾政府の新型コロナウィルスガイドラインを遵守して進める予定です。</a:t>
            </a:r>
            <a:endParaRPr lang="en-US" altLang="ja-JP" sz="900" dirty="0">
              <a:latin typeface="ＭＳ Ｐ明朝" panose="02020600040205080304" pitchFamily="18" charset="-128"/>
              <a:ea typeface="ＭＳ Ｐ明朝" panose="02020600040205080304" pitchFamily="18" charset="-128"/>
              <a:cs typeface="Meiryo UI" pitchFamily="50" charset="-128"/>
            </a:endParaRPr>
          </a:p>
        </p:txBody>
      </p:sp>
      <p:sp>
        <p:nvSpPr>
          <p:cNvPr id="4" name="Text Box 9">
            <a:extLst>
              <a:ext uri="{FF2B5EF4-FFF2-40B4-BE49-F238E27FC236}">
                <a16:creationId xmlns:a16="http://schemas.microsoft.com/office/drawing/2014/main" id="{E41079C7-17FA-7454-6578-7278DDBDE561}"/>
              </a:ext>
            </a:extLst>
          </p:cNvPr>
          <p:cNvSpPr txBox="1">
            <a:spLocks noChangeArrowheads="1"/>
          </p:cNvSpPr>
          <p:nvPr/>
        </p:nvSpPr>
        <p:spPr bwMode="auto">
          <a:xfrm>
            <a:off x="288413" y="7797284"/>
            <a:ext cx="2172869" cy="979813"/>
          </a:xfrm>
          <a:prstGeom prst="rect">
            <a:avLst/>
          </a:prstGeom>
          <a:noFill/>
          <a:ln w="9525">
            <a:noFill/>
            <a:miter lim="800000"/>
            <a:headEnd/>
            <a:tailEnd/>
          </a:ln>
          <a:effectLst/>
        </p:spPr>
        <p:txBody>
          <a:bodyPr wrap="square">
            <a:spAutoFit/>
          </a:bodyPr>
          <a:lstStyle/>
          <a:p>
            <a:r>
              <a:rPr lang="ja-JP" altLang="en-US" sz="1000" dirty="0">
                <a:latin typeface="ＭＳ Ｐ明朝" panose="02020600040205080304" pitchFamily="18" charset="-128"/>
                <a:ea typeface="ＭＳ Ｐ明朝" panose="02020600040205080304" pitchFamily="18" charset="-128"/>
                <a:cs typeface="Meiryo UI" pitchFamily="50" charset="-128"/>
              </a:rPr>
              <a:t>（</a:t>
            </a:r>
            <a:r>
              <a:rPr lang="en-US" altLang="ja-JP" sz="1000" dirty="0">
                <a:latin typeface="ＭＳ Ｐ明朝" panose="02020600040205080304" pitchFamily="18" charset="-128"/>
                <a:ea typeface="ＭＳ Ｐ明朝" panose="02020600040205080304" pitchFamily="18" charset="-128"/>
                <a:cs typeface="Meiryo UI" pitchFamily="50" charset="-128"/>
              </a:rPr>
              <a:t>1</a:t>
            </a:r>
            <a:r>
              <a:rPr lang="ja-JP" altLang="en-US" sz="1000" dirty="0">
                <a:latin typeface="ＭＳ Ｐ明朝" panose="02020600040205080304" pitchFamily="18" charset="-128"/>
                <a:ea typeface="ＭＳ Ｐ明朝" panose="02020600040205080304" pitchFamily="18" charset="-128"/>
                <a:cs typeface="Meiryo UI" pitchFamily="50" charset="-128"/>
              </a:rPr>
              <a:t>）</a:t>
            </a:r>
            <a:r>
              <a:rPr lang="en-US" altLang="ja-JP" sz="1000" dirty="0">
                <a:latin typeface="ＭＳ Ｐ明朝" panose="02020600040205080304" pitchFamily="18" charset="-128"/>
                <a:ea typeface="ＭＳ Ｐ明朝" panose="02020600040205080304" pitchFamily="18" charset="-128"/>
                <a:cs typeface="Meiryo UI" pitchFamily="50" charset="-128"/>
              </a:rPr>
              <a:t>.</a:t>
            </a:r>
            <a:r>
              <a:rPr lang="ja-JP" altLang="en-US" sz="1000" dirty="0">
                <a:latin typeface="ＭＳ Ｐ明朝" panose="02020600040205080304" pitchFamily="18" charset="-128"/>
                <a:ea typeface="ＭＳ Ｐ明朝" panose="02020600040205080304" pitchFamily="18" charset="-128"/>
                <a:cs typeface="Meiryo UI" pitchFamily="50" charset="-128"/>
              </a:rPr>
              <a:t>観光</a:t>
            </a:r>
            <a:r>
              <a:rPr lang="en-US" altLang="ja-JP" sz="1000" dirty="0">
                <a:latin typeface="ＭＳ Ｐ明朝" panose="02020600040205080304" pitchFamily="18" charset="-128"/>
                <a:ea typeface="ＭＳ Ｐ明朝" panose="02020600040205080304" pitchFamily="18" charset="-128"/>
                <a:cs typeface="Meiryo UI" pitchFamily="50" charset="-128"/>
              </a:rPr>
              <a:t>PR</a:t>
            </a:r>
            <a:r>
              <a:rPr lang="ja-JP" altLang="en-US" sz="1000" dirty="0">
                <a:latin typeface="ＭＳ Ｐ明朝" panose="02020600040205080304" pitchFamily="18" charset="-128"/>
                <a:ea typeface="ＭＳ Ｐ明朝" panose="02020600040205080304" pitchFamily="18" charset="-128"/>
                <a:cs typeface="Meiryo UI" pitchFamily="50" charset="-128"/>
              </a:rPr>
              <a:t>　　　　　　　　　　　　　</a:t>
            </a:r>
            <a:endParaRPr lang="en-US" altLang="ja-JP" sz="1000" dirty="0">
              <a:latin typeface="ＭＳ Ｐ明朝" panose="02020600040205080304" pitchFamily="18" charset="-128"/>
              <a:ea typeface="ＭＳ Ｐ明朝" panose="02020600040205080304" pitchFamily="18" charset="-128"/>
              <a:cs typeface="Meiryo UI" pitchFamily="50" charset="-128"/>
            </a:endParaRPr>
          </a:p>
          <a:p>
            <a:r>
              <a:rPr lang="ja-JP" altLang="en-US" sz="1000" dirty="0">
                <a:latin typeface="ＭＳ Ｐ明朝" panose="02020600040205080304" pitchFamily="18" charset="-128"/>
                <a:ea typeface="ＭＳ Ｐ明朝" panose="02020600040205080304" pitchFamily="18" charset="-128"/>
                <a:cs typeface="Meiryo UI" pitchFamily="50" charset="-128"/>
              </a:rPr>
              <a:t>（</a:t>
            </a:r>
            <a:r>
              <a:rPr lang="en-US" altLang="ja-JP" sz="1000" dirty="0">
                <a:latin typeface="ＭＳ Ｐ明朝" panose="02020600040205080304" pitchFamily="18" charset="-128"/>
                <a:ea typeface="ＭＳ Ｐ明朝" panose="02020600040205080304" pitchFamily="18" charset="-128"/>
                <a:cs typeface="Meiryo UI" pitchFamily="50" charset="-128"/>
              </a:rPr>
              <a:t>2</a:t>
            </a:r>
            <a:r>
              <a:rPr lang="ja-JP" altLang="en-US" sz="1000" dirty="0">
                <a:latin typeface="ＭＳ Ｐ明朝" panose="02020600040205080304" pitchFamily="18" charset="-128"/>
                <a:ea typeface="ＭＳ Ｐ明朝" panose="02020600040205080304" pitchFamily="18" charset="-128"/>
                <a:cs typeface="Meiryo UI" pitchFamily="50" charset="-128"/>
              </a:rPr>
              <a:t>）</a:t>
            </a:r>
            <a:r>
              <a:rPr lang="en-US" altLang="ja-JP" sz="1000" dirty="0">
                <a:latin typeface="ＭＳ Ｐ明朝" panose="02020600040205080304" pitchFamily="18" charset="-128"/>
                <a:ea typeface="ＭＳ Ｐ明朝" panose="02020600040205080304" pitchFamily="18" charset="-128"/>
                <a:cs typeface="Meiryo UI" pitchFamily="50" charset="-128"/>
              </a:rPr>
              <a:t>.</a:t>
            </a:r>
            <a:r>
              <a:rPr lang="ja-JP" altLang="en-US" sz="1000" dirty="0">
                <a:latin typeface="ＭＳ Ｐ明朝" panose="02020600040205080304" pitchFamily="18" charset="-128"/>
                <a:ea typeface="ＭＳ Ｐ明朝" panose="02020600040205080304" pitchFamily="18" charset="-128"/>
                <a:cs typeface="Meiryo UI" pitchFamily="50" charset="-128"/>
              </a:rPr>
              <a:t>試食による</a:t>
            </a:r>
            <a:r>
              <a:rPr lang="en-US" altLang="ja-JP" sz="1000" dirty="0">
                <a:latin typeface="ＭＳ Ｐ明朝" panose="02020600040205080304" pitchFamily="18" charset="-128"/>
                <a:ea typeface="ＭＳ Ｐ明朝" panose="02020600040205080304" pitchFamily="18" charset="-128"/>
                <a:cs typeface="Meiryo UI" pitchFamily="50" charset="-128"/>
              </a:rPr>
              <a:t>PR</a:t>
            </a:r>
          </a:p>
          <a:p>
            <a:r>
              <a:rPr lang="ja-JP" altLang="en-US" sz="1000" dirty="0">
                <a:latin typeface="ＭＳ Ｐ明朝" panose="02020600040205080304" pitchFamily="18" charset="-128"/>
                <a:ea typeface="ＭＳ Ｐ明朝" panose="02020600040205080304" pitchFamily="18" charset="-128"/>
                <a:cs typeface="Meiryo UI" pitchFamily="50" charset="-128"/>
              </a:rPr>
              <a:t>（</a:t>
            </a:r>
            <a:r>
              <a:rPr lang="en-US" altLang="ja-JP" sz="1000" dirty="0">
                <a:latin typeface="ＭＳ Ｐ明朝" panose="02020600040205080304" pitchFamily="18" charset="-128"/>
                <a:ea typeface="ＭＳ Ｐ明朝" panose="02020600040205080304" pitchFamily="18" charset="-128"/>
                <a:cs typeface="Meiryo UI" pitchFamily="50" charset="-128"/>
              </a:rPr>
              <a:t>3</a:t>
            </a:r>
            <a:r>
              <a:rPr lang="ja-JP" altLang="en-US" sz="1000" dirty="0">
                <a:latin typeface="ＭＳ Ｐ明朝" panose="02020600040205080304" pitchFamily="18" charset="-128"/>
                <a:ea typeface="ＭＳ Ｐ明朝" panose="02020600040205080304" pitchFamily="18" charset="-128"/>
                <a:cs typeface="Meiryo UI" pitchFamily="50" charset="-128"/>
              </a:rPr>
              <a:t>）</a:t>
            </a:r>
            <a:r>
              <a:rPr lang="en-US" altLang="ja-JP" sz="1000" dirty="0">
                <a:latin typeface="ＭＳ Ｐ明朝" panose="02020600040205080304" pitchFamily="18" charset="-128"/>
                <a:ea typeface="ＭＳ Ｐ明朝" panose="02020600040205080304" pitchFamily="18" charset="-128"/>
                <a:cs typeface="Meiryo UI" pitchFamily="50" charset="-128"/>
              </a:rPr>
              <a:t>,</a:t>
            </a:r>
            <a:r>
              <a:rPr lang="ja-JP" altLang="en-US" sz="1000" dirty="0">
                <a:latin typeface="ＭＳ Ｐ明朝" panose="02020600040205080304" pitchFamily="18" charset="-128"/>
                <a:ea typeface="ＭＳ Ｐ明朝" panose="02020600040205080304" pitchFamily="18" charset="-128"/>
                <a:cs typeface="Meiryo UI" pitchFamily="50" charset="-128"/>
              </a:rPr>
              <a:t>物品販売による</a:t>
            </a:r>
            <a:r>
              <a:rPr lang="en-US" altLang="ja-JP" sz="1000" dirty="0">
                <a:latin typeface="ＭＳ Ｐ明朝" panose="02020600040205080304" pitchFamily="18" charset="-128"/>
                <a:ea typeface="ＭＳ Ｐ明朝" panose="02020600040205080304" pitchFamily="18" charset="-128"/>
                <a:cs typeface="Meiryo UI" pitchFamily="50" charset="-128"/>
              </a:rPr>
              <a:t>PR</a:t>
            </a:r>
            <a:r>
              <a:rPr lang="ja-JP" altLang="en-US" sz="1000" dirty="0">
                <a:latin typeface="ＭＳ Ｐ明朝" panose="02020600040205080304" pitchFamily="18" charset="-128"/>
                <a:ea typeface="ＭＳ Ｐ明朝" panose="02020600040205080304" pitchFamily="18" charset="-128"/>
                <a:cs typeface="Meiryo UI" pitchFamily="50" charset="-128"/>
              </a:rPr>
              <a:t>　　　　　</a:t>
            </a:r>
            <a:endParaRPr lang="en-US" altLang="ja-JP" sz="1000" dirty="0">
              <a:latin typeface="ＭＳ Ｐ明朝" panose="02020600040205080304" pitchFamily="18" charset="-128"/>
              <a:ea typeface="ＭＳ Ｐ明朝" panose="02020600040205080304" pitchFamily="18" charset="-128"/>
              <a:cs typeface="Meiryo UI" pitchFamily="50" charset="-128"/>
            </a:endParaRPr>
          </a:p>
          <a:p>
            <a:r>
              <a:rPr lang="ja-JP" altLang="en-US" sz="1000" dirty="0">
                <a:latin typeface="ＭＳ Ｐ明朝" panose="02020600040205080304" pitchFamily="18" charset="-128"/>
                <a:ea typeface="ＭＳ Ｐ明朝" panose="02020600040205080304" pitchFamily="18" charset="-128"/>
                <a:cs typeface="Meiryo UI" pitchFamily="50" charset="-128"/>
              </a:rPr>
              <a:t>（</a:t>
            </a:r>
            <a:r>
              <a:rPr lang="en-US" altLang="ja-JP" sz="1000" dirty="0">
                <a:latin typeface="ＭＳ Ｐ明朝" panose="02020600040205080304" pitchFamily="18" charset="-128"/>
                <a:ea typeface="ＭＳ Ｐ明朝" panose="02020600040205080304" pitchFamily="18" charset="-128"/>
                <a:cs typeface="Meiryo UI" pitchFamily="50" charset="-128"/>
              </a:rPr>
              <a:t>4</a:t>
            </a:r>
            <a:r>
              <a:rPr lang="ja-JP" altLang="en-US" sz="1000" dirty="0">
                <a:latin typeface="ＭＳ Ｐ明朝" panose="02020600040205080304" pitchFamily="18" charset="-128"/>
                <a:ea typeface="ＭＳ Ｐ明朝" panose="02020600040205080304" pitchFamily="18" charset="-128"/>
                <a:cs typeface="Meiryo UI" pitchFamily="50" charset="-128"/>
              </a:rPr>
              <a:t>）</a:t>
            </a:r>
            <a:r>
              <a:rPr lang="en-US" altLang="ja-JP" sz="1000" dirty="0">
                <a:latin typeface="ＭＳ Ｐ明朝" panose="02020600040205080304" pitchFamily="18" charset="-128"/>
                <a:ea typeface="ＭＳ Ｐ明朝" panose="02020600040205080304" pitchFamily="18" charset="-128"/>
                <a:cs typeface="Meiryo UI" pitchFamily="50" charset="-128"/>
              </a:rPr>
              <a:t>.</a:t>
            </a:r>
            <a:r>
              <a:rPr lang="ja-JP" altLang="en-US" sz="1000" dirty="0">
                <a:latin typeface="ＭＳ Ｐ明朝" panose="02020600040205080304" pitchFamily="18" charset="-128"/>
                <a:ea typeface="ＭＳ Ｐ明朝" panose="02020600040205080304" pitchFamily="18" charset="-128"/>
                <a:cs typeface="Meiryo UI" pitchFamily="50" charset="-128"/>
              </a:rPr>
              <a:t>体験コンテンツによる</a:t>
            </a:r>
            <a:r>
              <a:rPr lang="en-US" altLang="ja-JP" sz="1000" dirty="0">
                <a:latin typeface="ＭＳ Ｐ明朝" panose="02020600040205080304" pitchFamily="18" charset="-128"/>
                <a:ea typeface="ＭＳ Ｐ明朝" panose="02020600040205080304" pitchFamily="18" charset="-128"/>
                <a:cs typeface="Meiryo UI" pitchFamily="50" charset="-128"/>
              </a:rPr>
              <a:t>PR</a:t>
            </a:r>
            <a:r>
              <a:rPr lang="ja-JP" altLang="en-US" sz="1000" dirty="0">
                <a:latin typeface="ＭＳ Ｐ明朝" panose="02020600040205080304" pitchFamily="18" charset="-128"/>
                <a:ea typeface="ＭＳ Ｐ明朝" panose="02020600040205080304" pitchFamily="18" charset="-128"/>
                <a:cs typeface="Meiryo UI" pitchFamily="50" charset="-128"/>
              </a:rPr>
              <a:t>　　</a:t>
            </a:r>
            <a:endParaRPr lang="en-US" altLang="ja-JP" sz="1000" dirty="0">
              <a:latin typeface="ＭＳ Ｐ明朝" panose="02020600040205080304" pitchFamily="18" charset="-128"/>
              <a:ea typeface="ＭＳ Ｐ明朝" panose="02020600040205080304" pitchFamily="18" charset="-128"/>
              <a:cs typeface="Meiryo UI" pitchFamily="50" charset="-128"/>
            </a:endParaRPr>
          </a:p>
          <a:p>
            <a:r>
              <a:rPr lang="ja-JP" altLang="en-US" sz="1000" dirty="0">
                <a:latin typeface="ＭＳ Ｐ明朝" panose="02020600040205080304" pitchFamily="18" charset="-128"/>
                <a:ea typeface="ＭＳ Ｐ明朝" panose="02020600040205080304" pitchFamily="18" charset="-128"/>
                <a:cs typeface="Meiryo UI" pitchFamily="50" charset="-128"/>
              </a:rPr>
              <a:t>（</a:t>
            </a:r>
            <a:r>
              <a:rPr lang="en-US" altLang="ja-JP" sz="1000" dirty="0">
                <a:latin typeface="ＭＳ Ｐ明朝" panose="02020600040205080304" pitchFamily="18" charset="-128"/>
                <a:ea typeface="ＭＳ Ｐ明朝" panose="02020600040205080304" pitchFamily="18" charset="-128"/>
                <a:cs typeface="Meiryo UI" pitchFamily="50" charset="-128"/>
              </a:rPr>
              <a:t>5</a:t>
            </a:r>
            <a:r>
              <a:rPr lang="ja-JP" altLang="en-US" sz="1000" dirty="0">
                <a:latin typeface="ＭＳ Ｐ明朝" panose="02020600040205080304" pitchFamily="18" charset="-128"/>
                <a:ea typeface="ＭＳ Ｐ明朝" panose="02020600040205080304" pitchFamily="18" charset="-128"/>
                <a:cs typeface="Meiryo UI" pitchFamily="50" charset="-128"/>
              </a:rPr>
              <a:t>）</a:t>
            </a:r>
            <a:r>
              <a:rPr lang="en-US" altLang="ja-JP" sz="1000" dirty="0">
                <a:latin typeface="ＭＳ Ｐ明朝" panose="02020600040205080304" pitchFamily="18" charset="-128"/>
                <a:ea typeface="ＭＳ Ｐ明朝" panose="02020600040205080304" pitchFamily="18" charset="-128"/>
                <a:cs typeface="Meiryo UI" pitchFamily="50" charset="-128"/>
              </a:rPr>
              <a:t>.</a:t>
            </a:r>
            <a:r>
              <a:rPr lang="ja-JP" altLang="en-US" sz="1000" dirty="0">
                <a:latin typeface="ＭＳ Ｐ明朝" panose="02020600040205080304" pitchFamily="18" charset="-128"/>
                <a:ea typeface="ＭＳ Ｐ明朝" panose="02020600040205080304" pitchFamily="18" charset="-128"/>
                <a:cs typeface="Meiryo UI" pitchFamily="50" charset="-128"/>
              </a:rPr>
              <a:t>ステージによる</a:t>
            </a:r>
            <a:r>
              <a:rPr lang="en-US" altLang="ja-JP" sz="1000" dirty="0">
                <a:latin typeface="ＭＳ Ｐ明朝" panose="02020600040205080304" pitchFamily="18" charset="-128"/>
                <a:ea typeface="ＭＳ Ｐ明朝" panose="02020600040205080304" pitchFamily="18" charset="-128"/>
                <a:cs typeface="Meiryo UI" pitchFamily="50" charset="-128"/>
              </a:rPr>
              <a:t>PR</a:t>
            </a:r>
            <a:r>
              <a:rPr lang="ja-JP" altLang="en-US" sz="1000" dirty="0">
                <a:latin typeface="ＭＳ Ｐ明朝" panose="02020600040205080304" pitchFamily="18" charset="-128"/>
                <a:ea typeface="ＭＳ Ｐ明朝" panose="02020600040205080304" pitchFamily="18" charset="-128"/>
                <a:cs typeface="Meiryo UI" pitchFamily="50" charset="-128"/>
              </a:rPr>
              <a:t>　　　　　　</a:t>
            </a:r>
            <a:endParaRPr lang="en-US" altLang="ja-JP" sz="1000" dirty="0">
              <a:latin typeface="ＭＳ Ｐ明朝" panose="02020600040205080304" pitchFamily="18" charset="-128"/>
              <a:ea typeface="ＭＳ Ｐ明朝" panose="02020600040205080304" pitchFamily="18" charset="-128"/>
              <a:cs typeface="Meiryo UI" pitchFamily="50" charset="-128"/>
            </a:endParaRPr>
          </a:p>
          <a:p>
            <a:r>
              <a:rPr lang="ja-JP" altLang="en-US" sz="1000" dirty="0">
                <a:latin typeface="ＭＳ Ｐ明朝" panose="02020600040205080304" pitchFamily="18" charset="-128"/>
                <a:ea typeface="ＭＳ Ｐ明朝" panose="02020600040205080304" pitchFamily="18" charset="-128"/>
                <a:cs typeface="Meiryo UI" pitchFamily="50" charset="-128"/>
              </a:rPr>
              <a:t>（</a:t>
            </a:r>
            <a:r>
              <a:rPr lang="en-US" altLang="ja-JP" sz="1000" dirty="0">
                <a:latin typeface="ＭＳ Ｐ明朝" panose="02020600040205080304" pitchFamily="18" charset="-128"/>
                <a:ea typeface="ＭＳ Ｐ明朝" panose="02020600040205080304" pitchFamily="18" charset="-128"/>
                <a:cs typeface="Meiryo UI" pitchFamily="50" charset="-128"/>
              </a:rPr>
              <a:t>6</a:t>
            </a:r>
            <a:r>
              <a:rPr lang="ja-JP" altLang="en-US" sz="1000" dirty="0">
                <a:latin typeface="ＭＳ Ｐ明朝" panose="02020600040205080304" pitchFamily="18" charset="-128"/>
                <a:ea typeface="ＭＳ Ｐ明朝" panose="02020600040205080304" pitchFamily="18" charset="-128"/>
                <a:cs typeface="Meiryo UI" pitchFamily="50" charset="-128"/>
              </a:rPr>
              <a:t>）</a:t>
            </a:r>
            <a:r>
              <a:rPr lang="en-US" altLang="ja-JP" sz="1000" dirty="0">
                <a:latin typeface="ＭＳ Ｐ明朝" panose="02020600040205080304" pitchFamily="18" charset="-128"/>
                <a:ea typeface="ＭＳ Ｐ明朝" panose="02020600040205080304" pitchFamily="18" charset="-128"/>
                <a:cs typeface="Meiryo UI" pitchFamily="50" charset="-128"/>
              </a:rPr>
              <a:t>.</a:t>
            </a:r>
            <a:r>
              <a:rPr lang="ja-JP" altLang="en-US" sz="1000" dirty="0">
                <a:latin typeface="ＭＳ Ｐ明朝" panose="02020600040205080304" pitchFamily="18" charset="-128"/>
                <a:ea typeface="ＭＳ Ｐ明朝" panose="02020600040205080304" pitchFamily="18" charset="-128"/>
                <a:cs typeface="Meiryo UI" pitchFamily="50" charset="-128"/>
              </a:rPr>
              <a:t>物品提供による</a:t>
            </a:r>
            <a:r>
              <a:rPr lang="en-US" altLang="ja-JP" sz="1000" dirty="0">
                <a:latin typeface="ＭＳ Ｐ明朝" panose="02020600040205080304" pitchFamily="18" charset="-128"/>
                <a:ea typeface="ＭＳ Ｐ明朝" panose="02020600040205080304" pitchFamily="18" charset="-128"/>
                <a:cs typeface="Meiryo UI" pitchFamily="50" charset="-128"/>
              </a:rPr>
              <a:t>PR</a:t>
            </a:r>
            <a:r>
              <a:rPr lang="ja-JP" altLang="en-US" sz="1000" dirty="0">
                <a:latin typeface="ＭＳ Ｐ明朝" panose="02020600040205080304" pitchFamily="18" charset="-128"/>
                <a:ea typeface="ＭＳ Ｐ明朝" panose="02020600040205080304" pitchFamily="18" charset="-128"/>
                <a:cs typeface="Meiryo UI" pitchFamily="50" charset="-128"/>
              </a:rPr>
              <a:t>　　　　　</a:t>
            </a:r>
            <a:endParaRPr lang="en-US" altLang="ja-JP" sz="1000" dirty="0">
              <a:latin typeface="ＭＳ Ｐ明朝" panose="02020600040205080304" pitchFamily="18" charset="-128"/>
              <a:ea typeface="ＭＳ Ｐ明朝" panose="02020600040205080304" pitchFamily="18" charset="-128"/>
              <a:cs typeface="Meiryo UI" pitchFamily="50" charset="-128"/>
            </a:endParaRPr>
          </a:p>
        </p:txBody>
      </p:sp>
      <p:sp>
        <p:nvSpPr>
          <p:cNvPr id="5" name="Text Box 9">
            <a:extLst>
              <a:ext uri="{FF2B5EF4-FFF2-40B4-BE49-F238E27FC236}">
                <a16:creationId xmlns:a16="http://schemas.microsoft.com/office/drawing/2014/main" id="{06E866F4-A51E-6204-7588-C2965E732E79}"/>
              </a:ext>
            </a:extLst>
          </p:cNvPr>
          <p:cNvSpPr txBox="1">
            <a:spLocks noChangeArrowheads="1"/>
          </p:cNvSpPr>
          <p:nvPr/>
        </p:nvSpPr>
        <p:spPr bwMode="auto">
          <a:xfrm>
            <a:off x="2414425" y="7797284"/>
            <a:ext cx="4196315" cy="979813"/>
          </a:xfrm>
          <a:prstGeom prst="rect">
            <a:avLst/>
          </a:prstGeom>
          <a:noFill/>
          <a:ln w="9525">
            <a:noFill/>
            <a:miter lim="800000"/>
            <a:headEnd/>
            <a:tailEnd/>
          </a:ln>
          <a:effectLst/>
        </p:spPr>
        <p:txBody>
          <a:bodyPr wrap="square">
            <a:spAutoFit/>
          </a:bodyPr>
          <a:lstStyle/>
          <a:p>
            <a:r>
              <a:rPr lang="ja-JP" altLang="en-US" sz="1000" dirty="0">
                <a:latin typeface="ＭＳ Ｐ明朝" panose="02020600040205080304" pitchFamily="18" charset="-128"/>
                <a:ea typeface="ＭＳ Ｐ明朝" panose="02020600040205080304" pitchFamily="18" charset="-128"/>
                <a:cs typeface="Meiryo UI" pitchFamily="50" charset="-128"/>
              </a:rPr>
              <a:t>パンフレットやポスター等を展示して観光</a:t>
            </a:r>
            <a:r>
              <a:rPr lang="en-US" altLang="ja-JP" sz="1000" dirty="0">
                <a:latin typeface="ＭＳ Ｐ明朝" panose="02020600040205080304" pitchFamily="18" charset="-128"/>
                <a:ea typeface="ＭＳ Ｐ明朝" panose="02020600040205080304" pitchFamily="18" charset="-128"/>
                <a:cs typeface="Meiryo UI" pitchFamily="50" charset="-128"/>
              </a:rPr>
              <a:t>PR</a:t>
            </a:r>
            <a:r>
              <a:rPr lang="ja-JP" altLang="en-US" sz="1000" dirty="0">
                <a:latin typeface="ＭＳ Ｐ明朝" panose="02020600040205080304" pitchFamily="18" charset="-128"/>
                <a:ea typeface="ＭＳ Ｐ明朝" panose="02020600040205080304" pitchFamily="18" charset="-128"/>
                <a:cs typeface="Meiryo UI" pitchFamily="50" charset="-128"/>
              </a:rPr>
              <a:t>を実施する</a:t>
            </a:r>
            <a:endParaRPr lang="en-US" altLang="ja-JP" sz="1000" dirty="0">
              <a:latin typeface="ＭＳ Ｐ明朝" panose="02020600040205080304" pitchFamily="18" charset="-128"/>
              <a:ea typeface="ＭＳ Ｐ明朝" panose="02020600040205080304" pitchFamily="18" charset="-128"/>
              <a:cs typeface="Meiryo UI" pitchFamily="50" charset="-128"/>
            </a:endParaRPr>
          </a:p>
          <a:p>
            <a:r>
              <a:rPr lang="ja-JP" altLang="en-US" sz="1000" dirty="0">
                <a:latin typeface="ＭＳ Ｐ明朝" panose="02020600040205080304" pitchFamily="18" charset="-128"/>
                <a:ea typeface="ＭＳ Ｐ明朝" panose="02020600040205080304" pitchFamily="18" charset="-128"/>
                <a:cs typeface="Meiryo UI" pitchFamily="50" charset="-128"/>
              </a:rPr>
              <a:t>地域産品の試食提供を実施する　（個包装商品のみ</a:t>
            </a:r>
            <a:r>
              <a:rPr lang="en-US" altLang="ja-JP" sz="1000" dirty="0">
                <a:latin typeface="ＭＳ Ｐ明朝" panose="02020600040205080304" pitchFamily="18" charset="-128"/>
                <a:ea typeface="ＭＳ Ｐ明朝" panose="02020600040205080304" pitchFamily="18" charset="-128"/>
                <a:cs typeface="Meiryo UI" pitchFamily="50" charset="-128"/>
              </a:rPr>
              <a:t>※</a:t>
            </a:r>
            <a:r>
              <a:rPr lang="ja-JP" altLang="en-US" sz="1000" dirty="0">
                <a:latin typeface="ＭＳ Ｐ明朝" panose="02020600040205080304" pitchFamily="18" charset="-128"/>
                <a:ea typeface="ＭＳ Ｐ明朝" panose="02020600040205080304" pitchFamily="18" charset="-128"/>
                <a:cs typeface="Meiryo UI" pitchFamily="50" charset="-128"/>
              </a:rPr>
              <a:t>）</a:t>
            </a:r>
            <a:endParaRPr lang="en-US" altLang="ja-JP" sz="1000" dirty="0">
              <a:latin typeface="ＭＳ Ｐ明朝" panose="02020600040205080304" pitchFamily="18" charset="-128"/>
              <a:ea typeface="ＭＳ Ｐ明朝" panose="02020600040205080304" pitchFamily="18" charset="-128"/>
              <a:cs typeface="Meiryo UI" pitchFamily="50" charset="-128"/>
            </a:endParaRPr>
          </a:p>
          <a:p>
            <a:r>
              <a:rPr lang="ja-JP" altLang="en-US" sz="1000" dirty="0">
                <a:latin typeface="ＭＳ Ｐ明朝" panose="02020600040205080304" pitchFamily="18" charset="-128"/>
                <a:ea typeface="ＭＳ Ｐ明朝" panose="02020600040205080304" pitchFamily="18" charset="-128"/>
                <a:cs typeface="Meiryo UI" pitchFamily="50" charset="-128"/>
              </a:rPr>
              <a:t>地域産品・工芸品等の販売を実施する</a:t>
            </a:r>
            <a:endParaRPr lang="en-US" altLang="ja-JP" sz="1000" dirty="0">
              <a:latin typeface="ＭＳ Ｐ明朝" panose="02020600040205080304" pitchFamily="18" charset="-128"/>
              <a:ea typeface="ＭＳ Ｐ明朝" panose="02020600040205080304" pitchFamily="18" charset="-128"/>
              <a:cs typeface="Meiryo UI" pitchFamily="50" charset="-128"/>
            </a:endParaRPr>
          </a:p>
          <a:p>
            <a:r>
              <a:rPr lang="ja-JP" altLang="en-US" sz="1000" dirty="0">
                <a:latin typeface="ＭＳ Ｐ明朝" panose="02020600040205080304" pitchFamily="18" charset="-128"/>
                <a:ea typeface="ＭＳ Ｐ明朝" panose="02020600040205080304" pitchFamily="18" charset="-128"/>
                <a:cs typeface="Meiryo UI" pitchFamily="50" charset="-128"/>
              </a:rPr>
              <a:t>手作り体験や参加体験を実施する</a:t>
            </a:r>
            <a:endParaRPr lang="en-US" altLang="ja-JP" sz="1000" dirty="0">
              <a:latin typeface="ＭＳ Ｐ明朝" panose="02020600040205080304" pitchFamily="18" charset="-128"/>
              <a:ea typeface="ＭＳ Ｐ明朝" panose="02020600040205080304" pitchFamily="18" charset="-128"/>
              <a:cs typeface="Meiryo UI" pitchFamily="50" charset="-128"/>
            </a:endParaRPr>
          </a:p>
          <a:p>
            <a:r>
              <a:rPr lang="ja-JP" altLang="en-US" sz="1000" dirty="0">
                <a:latin typeface="ＭＳ Ｐ明朝" panose="02020600040205080304" pitchFamily="18" charset="-128"/>
                <a:ea typeface="ＭＳ Ｐ明朝" panose="02020600040205080304" pitchFamily="18" charset="-128"/>
                <a:cs typeface="Meiryo UI" pitchFamily="50" charset="-128"/>
              </a:rPr>
              <a:t>伝統芸能、観光</a:t>
            </a:r>
            <a:r>
              <a:rPr lang="en-US" altLang="ja-JP" sz="1000" dirty="0">
                <a:latin typeface="ＭＳ Ｐ明朝" panose="02020600040205080304" pitchFamily="18" charset="-128"/>
                <a:ea typeface="ＭＳ Ｐ明朝" panose="02020600040205080304" pitchFamily="18" charset="-128"/>
                <a:cs typeface="Meiryo UI" pitchFamily="50" charset="-128"/>
              </a:rPr>
              <a:t>PR</a:t>
            </a:r>
            <a:r>
              <a:rPr lang="ja-JP" altLang="en-US" sz="1000" dirty="0">
                <a:latin typeface="ＭＳ Ｐ明朝" panose="02020600040205080304" pitchFamily="18" charset="-128"/>
                <a:ea typeface="ＭＳ Ｐ明朝" panose="02020600040205080304" pitchFamily="18" charset="-128"/>
                <a:cs typeface="Meiryo UI" pitchFamily="50" charset="-128"/>
              </a:rPr>
              <a:t>ステージなどメインステージで実施する</a:t>
            </a:r>
            <a:endParaRPr lang="en-US" altLang="ja-JP" sz="1000" dirty="0">
              <a:latin typeface="ＭＳ Ｐ明朝" panose="02020600040205080304" pitchFamily="18" charset="-128"/>
              <a:ea typeface="ＭＳ Ｐ明朝" panose="02020600040205080304" pitchFamily="18" charset="-128"/>
              <a:cs typeface="Meiryo UI" pitchFamily="50" charset="-128"/>
            </a:endParaRPr>
          </a:p>
          <a:p>
            <a:r>
              <a:rPr lang="ja-JP" altLang="en-US" sz="1000" dirty="0">
                <a:latin typeface="ＭＳ Ｐ明朝" panose="02020600040205080304" pitchFamily="18" charset="-128"/>
                <a:ea typeface="ＭＳ Ｐ明朝" panose="02020600040205080304" pitchFamily="18" charset="-128"/>
                <a:cs typeface="Meiryo UI" pitchFamily="50" charset="-128"/>
              </a:rPr>
              <a:t>来場者に配布できるものをノベルティとして提供する　　　　　　</a:t>
            </a:r>
            <a:endParaRPr lang="en-US" altLang="ja-JP" sz="1000" dirty="0">
              <a:latin typeface="ＭＳ Ｐ明朝" panose="02020600040205080304" pitchFamily="18" charset="-128"/>
              <a:ea typeface="ＭＳ Ｐ明朝" panose="02020600040205080304" pitchFamily="18" charset="-128"/>
              <a:cs typeface="Meiryo UI" pitchFamily="50" charset="-128"/>
            </a:endParaRPr>
          </a:p>
        </p:txBody>
      </p:sp>
      <p:sp>
        <p:nvSpPr>
          <p:cNvPr id="6" name="正方形/長方形 5">
            <a:extLst>
              <a:ext uri="{FF2B5EF4-FFF2-40B4-BE49-F238E27FC236}">
                <a16:creationId xmlns:a16="http://schemas.microsoft.com/office/drawing/2014/main" id="{46D55288-A765-621F-E468-2FE25E6F0EEC}"/>
              </a:ext>
            </a:extLst>
          </p:cNvPr>
          <p:cNvSpPr/>
          <p:nvPr/>
        </p:nvSpPr>
        <p:spPr>
          <a:xfrm>
            <a:off x="89918" y="7537830"/>
            <a:ext cx="6710714" cy="1674214"/>
          </a:xfrm>
          <a:prstGeom prst="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D14AD194-CEBE-3B26-E31E-49DE58037729}"/>
              </a:ext>
            </a:extLst>
          </p:cNvPr>
          <p:cNvSpPr txBox="1"/>
          <p:nvPr/>
        </p:nvSpPr>
        <p:spPr>
          <a:xfrm>
            <a:off x="1613576" y="2522580"/>
            <a:ext cx="6986922" cy="260456"/>
          </a:xfrm>
          <a:prstGeom prst="rect">
            <a:avLst/>
          </a:prstGeom>
          <a:noFill/>
        </p:spPr>
        <p:txBody>
          <a:bodyPr wrap="square">
            <a:spAutoFit/>
          </a:bodyPr>
          <a:lstStyle/>
          <a:p>
            <a:pPr>
              <a:lnSpc>
                <a:spcPct val="120000"/>
              </a:lnSpc>
            </a:pPr>
            <a:r>
              <a:rPr lang="en-US" altLang="ja-JP" sz="1000" dirty="0">
                <a:latin typeface="ＭＳ Ｐ明朝" panose="02020600040205080304" pitchFamily="18" charset="-128"/>
                <a:ea typeface="ＭＳ Ｐ明朝" panose="02020600040205080304" pitchFamily="18" charset="-128"/>
                <a:cs typeface="Meiryo UI" pitchFamily="50" charset="-128"/>
              </a:rPr>
              <a:t>※</a:t>
            </a:r>
            <a:r>
              <a:rPr lang="ja-JP" altLang="en-US" sz="1000" dirty="0">
                <a:latin typeface="ＭＳ Ｐ明朝" panose="02020600040205080304" pitchFamily="18" charset="-128"/>
                <a:ea typeface="ＭＳ Ｐ明朝" panose="02020600040205080304" pitchFamily="18" charset="-128"/>
                <a:cs typeface="Meiryo UI" pitchFamily="50" charset="-128"/>
              </a:rPr>
              <a:t>東北</a:t>
            </a:r>
            <a:r>
              <a:rPr lang="en-US" altLang="ja-JP" sz="1000" dirty="0">
                <a:latin typeface="ＭＳ Ｐ明朝" panose="02020600040205080304" pitchFamily="18" charset="-128"/>
                <a:ea typeface="ＭＳ Ｐ明朝" panose="02020600040205080304" pitchFamily="18" charset="-128"/>
                <a:cs typeface="Meiryo UI" pitchFamily="50" charset="-128"/>
              </a:rPr>
              <a:t>7</a:t>
            </a:r>
            <a:r>
              <a:rPr lang="ja-JP" altLang="en-US" sz="1000" dirty="0">
                <a:latin typeface="ＭＳ Ｐ明朝" panose="02020600040205080304" pitchFamily="18" charset="-128"/>
                <a:ea typeface="ＭＳ Ｐ明朝" panose="02020600040205080304" pitchFamily="18" charset="-128"/>
                <a:cs typeface="Meiryo UI" pitchFamily="50" charset="-128"/>
              </a:rPr>
              <a:t>県及び各県内自治体は基本的に屋内会場となります。</a:t>
            </a:r>
            <a:endParaRPr lang="en-US" altLang="ja-JP" sz="1000" dirty="0">
              <a:latin typeface="ＭＳ Ｐ明朝" panose="02020600040205080304" pitchFamily="18" charset="-128"/>
              <a:ea typeface="ＭＳ Ｐ明朝" panose="02020600040205080304" pitchFamily="18" charset="-128"/>
              <a:cs typeface="Meiryo UI" pitchFamily="50" charset="-128"/>
            </a:endParaRPr>
          </a:p>
        </p:txBody>
      </p:sp>
      <p:sp>
        <p:nvSpPr>
          <p:cNvPr id="11" name="Text Box 9">
            <a:extLst>
              <a:ext uri="{FF2B5EF4-FFF2-40B4-BE49-F238E27FC236}">
                <a16:creationId xmlns:a16="http://schemas.microsoft.com/office/drawing/2014/main" id="{81946C1A-5D29-7892-7BE1-F45432A2733D}"/>
              </a:ext>
            </a:extLst>
          </p:cNvPr>
          <p:cNvSpPr txBox="1">
            <a:spLocks noChangeArrowheads="1"/>
          </p:cNvSpPr>
          <p:nvPr/>
        </p:nvSpPr>
        <p:spPr bwMode="auto">
          <a:xfrm>
            <a:off x="36834" y="550036"/>
            <a:ext cx="6858001" cy="1229952"/>
          </a:xfrm>
          <a:prstGeom prst="rect">
            <a:avLst/>
          </a:prstGeom>
          <a:noFill/>
          <a:ln w="9525">
            <a:noFill/>
            <a:miter lim="800000"/>
            <a:headEnd/>
            <a:tailEnd/>
          </a:ln>
          <a:effectLst/>
        </p:spPr>
        <p:txBody>
          <a:bodyPr wrap="square">
            <a:spAutoFit/>
          </a:bodyPr>
          <a:lstStyle/>
          <a:p>
            <a:pPr>
              <a:lnSpc>
                <a:spcPct val="120000"/>
              </a:lnSpc>
            </a:pPr>
            <a:r>
              <a:rPr lang="ja-JP" altLang="en-US" sz="1050" dirty="0">
                <a:latin typeface="ＭＳ Ｐ明朝" panose="02020600040205080304" pitchFamily="18" charset="-128"/>
                <a:ea typeface="ＭＳ Ｐ明朝" panose="02020600040205080304" pitchFamily="18" charset="-128"/>
                <a:cs typeface="メイリオ" pitchFamily="50" charset="-128"/>
              </a:rPr>
              <a:t>■対象：</a:t>
            </a:r>
            <a:r>
              <a:rPr lang="ja-JP" altLang="en-US" sz="1050" dirty="0">
                <a:latin typeface="ＭＳ Ｐ明朝" panose="02020600040205080304" pitchFamily="18" charset="-128"/>
                <a:ea typeface="ＭＳ Ｐ明朝" panose="02020600040205080304" pitchFamily="18" charset="-128"/>
                <a:cs typeface="Meiryo UI" pitchFamily="50" charset="-128"/>
              </a:rPr>
              <a:t>航空会社、旅行会社など旅行業関係団体、観光施設関係団体、</a:t>
            </a:r>
            <a:endParaRPr lang="en-US" altLang="ja-JP" sz="1050" dirty="0">
              <a:latin typeface="ＭＳ Ｐ明朝" panose="02020600040205080304" pitchFamily="18" charset="-128"/>
              <a:ea typeface="ＭＳ Ｐ明朝" panose="02020600040205080304" pitchFamily="18" charset="-128"/>
              <a:cs typeface="Meiryo UI" pitchFamily="50" charset="-128"/>
            </a:endParaRPr>
          </a:p>
          <a:p>
            <a:pPr>
              <a:lnSpc>
                <a:spcPct val="120000"/>
              </a:lnSpc>
            </a:pPr>
            <a:r>
              <a:rPr lang="ja-JP" altLang="en-US" sz="1050" dirty="0">
                <a:latin typeface="ＭＳ Ｐ明朝" panose="02020600040205080304" pitchFamily="18" charset="-128"/>
                <a:ea typeface="ＭＳ Ｐ明朝" panose="02020600040205080304" pitchFamily="18" charset="-128"/>
                <a:cs typeface="Meiryo UI" pitchFamily="50" charset="-128"/>
              </a:rPr>
              <a:t>　　　　　ホテル、旅館など宿泊業関係団体、物産・飲食業関係団体、郷土芸能・民芸品出展関係団体、</a:t>
            </a:r>
            <a:endParaRPr lang="en-US" altLang="ja-JP" sz="1050" dirty="0">
              <a:latin typeface="ＭＳ Ｐ明朝" panose="02020600040205080304" pitchFamily="18" charset="-128"/>
              <a:ea typeface="ＭＳ Ｐ明朝" panose="02020600040205080304" pitchFamily="18" charset="-128"/>
              <a:cs typeface="Meiryo UI" pitchFamily="50" charset="-128"/>
            </a:endParaRPr>
          </a:p>
          <a:p>
            <a:pPr>
              <a:lnSpc>
                <a:spcPct val="120000"/>
              </a:lnSpc>
            </a:pPr>
            <a:r>
              <a:rPr lang="ja-JP" altLang="en-US" sz="1050" dirty="0">
                <a:latin typeface="ＭＳ Ｐ明朝" panose="02020600040205080304" pitchFamily="18" charset="-128"/>
                <a:ea typeface="ＭＳ Ｐ明朝" panose="02020600040205080304" pitchFamily="18" charset="-128"/>
                <a:cs typeface="Meiryo UI" pitchFamily="50" charset="-128"/>
              </a:rPr>
              <a:t>　　　　　その他希望団体、企業等</a:t>
            </a:r>
            <a:endParaRPr lang="en-US" altLang="ja-JP" sz="1050" dirty="0">
              <a:latin typeface="ＭＳ Ｐ明朝" panose="02020600040205080304" pitchFamily="18" charset="-128"/>
              <a:ea typeface="ＭＳ Ｐ明朝" panose="02020600040205080304" pitchFamily="18" charset="-128"/>
              <a:cs typeface="Meiryo UI" pitchFamily="50" charset="-128"/>
            </a:endParaRPr>
          </a:p>
          <a:p>
            <a:pPr>
              <a:lnSpc>
                <a:spcPct val="120000"/>
              </a:lnSpc>
            </a:pPr>
            <a:r>
              <a:rPr lang="ja-JP" altLang="en-US" sz="1050" dirty="0">
                <a:latin typeface="ＭＳ Ｐ明朝" panose="02020600040205080304" pitchFamily="18" charset="-128"/>
                <a:ea typeface="ＭＳ Ｐ明朝" panose="02020600040205080304" pitchFamily="18" charset="-128"/>
                <a:cs typeface="Meiryo UI" pitchFamily="50" charset="-128"/>
              </a:rPr>
              <a:t>■内容：ブース出展にて、東北の魅力を出展者それぞれの特色あるコンテンツでＰＲし、東北観光への誘客促進をして</a:t>
            </a:r>
            <a:endParaRPr lang="en-US" altLang="ja-JP" sz="1050" dirty="0">
              <a:latin typeface="ＭＳ Ｐ明朝" panose="02020600040205080304" pitchFamily="18" charset="-128"/>
              <a:ea typeface="ＭＳ Ｐ明朝" panose="02020600040205080304" pitchFamily="18" charset="-128"/>
              <a:cs typeface="Meiryo UI" pitchFamily="50" charset="-128"/>
            </a:endParaRPr>
          </a:p>
          <a:p>
            <a:pPr>
              <a:lnSpc>
                <a:spcPct val="120000"/>
              </a:lnSpc>
            </a:pPr>
            <a:r>
              <a:rPr lang="ja-JP" altLang="en-US" sz="1050" dirty="0">
                <a:latin typeface="ＭＳ Ｐ明朝" panose="02020600040205080304" pitchFamily="18" charset="-128"/>
                <a:ea typeface="ＭＳ Ｐ明朝" panose="02020600040205080304" pitchFamily="18" charset="-128"/>
                <a:cs typeface="Meiryo UI" pitchFamily="50" charset="-128"/>
              </a:rPr>
              <a:t>　　　　　いただきます。</a:t>
            </a:r>
          </a:p>
          <a:p>
            <a:pPr>
              <a:lnSpc>
                <a:spcPct val="120000"/>
              </a:lnSpc>
            </a:pPr>
            <a:r>
              <a:rPr lang="ja-JP" altLang="en-US" sz="1050" dirty="0">
                <a:solidFill>
                  <a:srgbClr val="FF0000"/>
                </a:solidFill>
                <a:latin typeface="ＭＳ Ｐ明朝" panose="02020600040205080304" pitchFamily="18" charset="-128"/>
                <a:ea typeface="ＭＳ Ｐ明朝" panose="02020600040205080304" pitchFamily="18" charset="-128"/>
                <a:cs typeface="Meiryo UI" pitchFamily="50" charset="-128"/>
              </a:rPr>
              <a:t>　　　　　　　　　　</a:t>
            </a:r>
            <a:endParaRPr lang="en-US" altLang="ja-JP" sz="1050" dirty="0">
              <a:solidFill>
                <a:srgbClr val="FF0000"/>
              </a:solidFill>
              <a:latin typeface="ＭＳ Ｐ明朝" panose="02020600040205080304" pitchFamily="18" charset="-128"/>
              <a:ea typeface="ＭＳ Ｐ明朝" panose="02020600040205080304" pitchFamily="18" charset="-128"/>
              <a:cs typeface="Meiryo UI" pitchFamily="50" charset="-128"/>
            </a:endParaRPr>
          </a:p>
        </p:txBody>
      </p:sp>
      <p:graphicFrame>
        <p:nvGraphicFramePr>
          <p:cNvPr id="12" name="表 51">
            <a:extLst>
              <a:ext uri="{FF2B5EF4-FFF2-40B4-BE49-F238E27FC236}">
                <a16:creationId xmlns:a16="http://schemas.microsoft.com/office/drawing/2014/main" id="{F5ED34FF-65E3-0AD5-EF69-CE478623CEC2}"/>
              </a:ext>
            </a:extLst>
          </p:cNvPr>
          <p:cNvGraphicFramePr>
            <a:graphicFrameLocks noGrp="1"/>
          </p:cNvGraphicFramePr>
          <p:nvPr>
            <p:extLst>
              <p:ext uri="{D42A27DB-BD31-4B8C-83A1-F6EECF244321}">
                <p14:modId xmlns:p14="http://schemas.microsoft.com/office/powerpoint/2010/main" val="340935884"/>
              </p:ext>
            </p:extLst>
          </p:nvPr>
        </p:nvGraphicFramePr>
        <p:xfrm>
          <a:off x="692714" y="1619450"/>
          <a:ext cx="4616646" cy="502920"/>
        </p:xfrm>
        <a:graphic>
          <a:graphicData uri="http://schemas.openxmlformats.org/drawingml/2006/table">
            <a:tbl>
              <a:tblPr firstRow="1" bandRow="1">
                <a:tableStyleId>{5940675A-B579-460E-94D1-54222C63F5DA}</a:tableStyleId>
              </a:tblPr>
              <a:tblGrid>
                <a:gridCol w="431466">
                  <a:extLst>
                    <a:ext uri="{9D8B030D-6E8A-4147-A177-3AD203B41FA5}">
                      <a16:colId xmlns:a16="http://schemas.microsoft.com/office/drawing/2014/main" val="2874633050"/>
                    </a:ext>
                  </a:extLst>
                </a:gridCol>
                <a:gridCol w="2918608">
                  <a:extLst>
                    <a:ext uri="{9D8B030D-6E8A-4147-A177-3AD203B41FA5}">
                      <a16:colId xmlns:a16="http://schemas.microsoft.com/office/drawing/2014/main" val="4190568544"/>
                    </a:ext>
                  </a:extLst>
                </a:gridCol>
                <a:gridCol w="1266572">
                  <a:extLst>
                    <a:ext uri="{9D8B030D-6E8A-4147-A177-3AD203B41FA5}">
                      <a16:colId xmlns:a16="http://schemas.microsoft.com/office/drawing/2014/main" val="1182675501"/>
                    </a:ext>
                  </a:extLst>
                </a:gridCol>
              </a:tblGrid>
              <a:tr h="181650">
                <a:tc rowSpan="2">
                  <a:txBody>
                    <a:bodyPr/>
                    <a:lstStyle/>
                    <a:p>
                      <a:pPr algn="ctr"/>
                      <a:r>
                        <a:rPr kumimoji="1" lang="ja-JP" altLang="en-US" sz="1050" b="1" dirty="0">
                          <a:solidFill>
                            <a:schemeClr val="bg1"/>
                          </a:solidFill>
                          <a:latin typeface="ＭＳ Ｐ明朝" panose="02020600040205080304" pitchFamily="18" charset="-128"/>
                          <a:ea typeface="ＭＳ Ｐ明朝" panose="02020600040205080304" pitchFamily="18" charset="-128"/>
                        </a:rPr>
                        <a:t>料金</a:t>
                      </a:r>
                    </a:p>
                  </a:txBody>
                  <a:tcPr anchor="ctr">
                    <a:solidFill>
                      <a:schemeClr val="tx1"/>
                    </a:solidFill>
                  </a:tcPr>
                </a:tc>
                <a:tc>
                  <a:txBody>
                    <a:bodyPr/>
                    <a:lstStyle/>
                    <a:p>
                      <a:r>
                        <a:rPr lang="ja-JP" altLang="en-US" sz="1050" b="1" dirty="0">
                          <a:solidFill>
                            <a:schemeClr val="dk1"/>
                          </a:solidFill>
                          <a:latin typeface="ＭＳ Ｐ明朝" panose="02020600040205080304" pitchFamily="18" charset="-128"/>
                          <a:ea typeface="ＭＳ Ｐ明朝" panose="02020600040205080304" pitchFamily="18" charset="-128"/>
                          <a:sym typeface="Arial"/>
                        </a:rPr>
                        <a:t>出展料（</a:t>
                      </a:r>
                      <a:r>
                        <a:rPr lang="en-US" altLang="ja-JP" sz="1050" b="1" dirty="0">
                          <a:solidFill>
                            <a:schemeClr val="dk1"/>
                          </a:solidFill>
                          <a:latin typeface="ＭＳ Ｐ明朝" panose="02020600040205080304" pitchFamily="18" charset="-128"/>
                          <a:ea typeface="ＭＳ Ｐ明朝" panose="02020600040205080304" pitchFamily="18" charset="-128"/>
                          <a:sym typeface="Arial"/>
                        </a:rPr>
                        <a:t>1</a:t>
                      </a:r>
                      <a:r>
                        <a:rPr lang="ja-JP" altLang="en-US" sz="1050" b="1" dirty="0">
                          <a:solidFill>
                            <a:schemeClr val="dk1"/>
                          </a:solidFill>
                          <a:latin typeface="ＭＳ Ｐ明朝" panose="02020600040205080304" pitchFamily="18" charset="-128"/>
                          <a:ea typeface="ＭＳ Ｐ明朝" panose="02020600040205080304" pitchFamily="18" charset="-128"/>
                          <a:sym typeface="Arial"/>
                        </a:rPr>
                        <a:t>小間）　</a:t>
                      </a:r>
                      <a:endParaRPr kumimoji="1" lang="ja-JP" altLang="en-US" sz="1050" dirty="0">
                        <a:latin typeface="ＭＳ Ｐ明朝" panose="02020600040205080304" pitchFamily="18" charset="-128"/>
                        <a:ea typeface="ＭＳ Ｐ明朝" panose="02020600040205080304" pitchFamily="18" charset="-128"/>
                      </a:endParaRPr>
                    </a:p>
                  </a:txBody>
                  <a:tcPr/>
                </a:tc>
                <a:tc rowSpan="2">
                  <a:txBody>
                    <a:bodyPr/>
                    <a:lstStyle/>
                    <a:p>
                      <a:pPr algn="ctr"/>
                      <a:r>
                        <a:rPr kumimoji="1" lang="en-US" altLang="ja-JP" sz="1050" b="1" u="sng" dirty="0">
                          <a:latin typeface="ＭＳ Ｐ明朝" panose="02020600040205080304" pitchFamily="18" charset="-128"/>
                          <a:ea typeface="ＭＳ Ｐ明朝" panose="02020600040205080304" pitchFamily="18" charset="-128"/>
                        </a:rPr>
                        <a:t>\550,000</a:t>
                      </a:r>
                      <a:r>
                        <a:rPr kumimoji="1" lang="ja-JP" altLang="en-US" sz="1050" b="1" u="sng" dirty="0">
                          <a:latin typeface="ＭＳ Ｐ明朝" panose="02020600040205080304" pitchFamily="18" charset="-128"/>
                          <a:ea typeface="ＭＳ Ｐ明朝" panose="02020600040205080304" pitchFamily="18" charset="-128"/>
                        </a:rPr>
                        <a:t>　（税込）</a:t>
                      </a:r>
                    </a:p>
                  </a:txBody>
                  <a:tcPr anchor="ctr"/>
                </a:tc>
                <a:extLst>
                  <a:ext uri="{0D108BD9-81ED-4DB2-BD59-A6C34878D82A}">
                    <a16:rowId xmlns:a16="http://schemas.microsoft.com/office/drawing/2014/main" val="110674102"/>
                  </a:ext>
                </a:extLst>
              </a:tr>
              <a:tr h="181650">
                <a:tc vMerge="1">
                  <a:txBody>
                    <a:bodyPr/>
                    <a:lstStyle/>
                    <a:p>
                      <a:endParaRPr kumimoji="1" lang="ja-JP" altLang="en-US" sz="1050" dirty="0">
                        <a:latin typeface="ＭＳ Ｐ明朝" panose="02020600040205080304" pitchFamily="18" charset="-128"/>
                        <a:ea typeface="ＭＳ Ｐ明朝" panose="02020600040205080304" pitchFamily="18" charset="-128"/>
                      </a:endParaRPr>
                    </a:p>
                  </a:txBody>
                  <a:tcPr/>
                </a:tc>
                <a:tc>
                  <a:txBody>
                    <a:bodyPr/>
                    <a:lstStyle/>
                    <a:p>
                      <a:r>
                        <a:rPr lang="ja-JP" altLang="ja-JP" sz="1050" b="1" dirty="0">
                          <a:solidFill>
                            <a:schemeClr val="dk1"/>
                          </a:solidFill>
                          <a:latin typeface="ＭＳ Ｐ明朝" panose="02020600040205080304" pitchFamily="18" charset="-128"/>
                          <a:ea typeface="ＭＳ Ｐ明朝" panose="02020600040205080304" pitchFamily="18" charset="-128"/>
                          <a:sym typeface="Arial"/>
                        </a:rPr>
                        <a:t>ブース装飾基本セット</a:t>
                      </a:r>
                      <a:r>
                        <a:rPr lang="ja-JP" altLang="en-US" sz="1050" b="1" dirty="0">
                          <a:solidFill>
                            <a:schemeClr val="dk1"/>
                          </a:solidFill>
                          <a:latin typeface="ＭＳ Ｐ明朝" panose="02020600040205080304" pitchFamily="18" charset="-128"/>
                          <a:ea typeface="ＭＳ Ｐ明朝" panose="02020600040205080304" pitchFamily="18" charset="-128"/>
                          <a:sym typeface="Arial"/>
                        </a:rPr>
                        <a:t>（</a:t>
                      </a:r>
                      <a:r>
                        <a:rPr lang="en-US" altLang="ja-JP" sz="1050" b="1" dirty="0">
                          <a:solidFill>
                            <a:schemeClr val="dk1"/>
                          </a:solidFill>
                          <a:latin typeface="ＭＳ Ｐ明朝" panose="02020600040205080304" pitchFamily="18" charset="-128"/>
                          <a:ea typeface="ＭＳ Ｐ明朝" panose="02020600040205080304" pitchFamily="18" charset="-128"/>
                          <a:sym typeface="Arial"/>
                        </a:rPr>
                        <a:t>1</a:t>
                      </a:r>
                      <a:r>
                        <a:rPr lang="ja-JP" altLang="en-US" sz="1050" b="1" dirty="0">
                          <a:solidFill>
                            <a:schemeClr val="dk1"/>
                          </a:solidFill>
                          <a:latin typeface="ＭＳ Ｐ明朝" panose="02020600040205080304" pitchFamily="18" charset="-128"/>
                          <a:ea typeface="ＭＳ Ｐ明朝" panose="02020600040205080304" pitchFamily="18" charset="-128"/>
                          <a:sym typeface="Arial"/>
                        </a:rPr>
                        <a:t>小間）</a:t>
                      </a:r>
                      <a:endParaRPr kumimoji="1" lang="ja-JP" altLang="en-US" sz="1050" dirty="0">
                        <a:latin typeface="ＭＳ Ｐ明朝" panose="02020600040205080304" pitchFamily="18" charset="-128"/>
                        <a:ea typeface="ＭＳ Ｐ明朝" panose="02020600040205080304" pitchFamily="18" charset="-128"/>
                      </a:endParaRPr>
                    </a:p>
                  </a:txBody>
                  <a:tcPr/>
                </a:tc>
                <a:tc vMerge="1">
                  <a:txBody>
                    <a:bodyPr/>
                    <a:lstStyle/>
                    <a:p>
                      <a:endParaRPr kumimoji="1" lang="ja-JP" altLang="en-US" sz="1400" dirty="0"/>
                    </a:p>
                  </a:txBody>
                  <a:tcPr/>
                </a:tc>
                <a:extLst>
                  <a:ext uri="{0D108BD9-81ED-4DB2-BD59-A6C34878D82A}">
                    <a16:rowId xmlns:a16="http://schemas.microsoft.com/office/drawing/2014/main" val="281520122"/>
                  </a:ext>
                </a:extLst>
              </a:tr>
            </a:tbl>
          </a:graphicData>
        </a:graphic>
      </p:graphicFrame>
      <p:grpSp>
        <p:nvGrpSpPr>
          <p:cNvPr id="19" name="グループ化 18">
            <a:extLst>
              <a:ext uri="{FF2B5EF4-FFF2-40B4-BE49-F238E27FC236}">
                <a16:creationId xmlns:a16="http://schemas.microsoft.com/office/drawing/2014/main" id="{D3132155-6326-E761-A21E-2DB89876EE13}"/>
              </a:ext>
            </a:extLst>
          </p:cNvPr>
          <p:cNvGrpSpPr/>
          <p:nvPr/>
        </p:nvGrpSpPr>
        <p:grpSpPr>
          <a:xfrm>
            <a:off x="288411" y="6400800"/>
            <a:ext cx="6438511" cy="763191"/>
            <a:chOff x="288411" y="6400800"/>
            <a:chExt cx="6438511" cy="763191"/>
          </a:xfrm>
        </p:grpSpPr>
        <p:pic>
          <p:nvPicPr>
            <p:cNvPr id="18" name="Google Shape;477;p12" descr="離陸 単色塗りつぶし">
              <a:extLst>
                <a:ext uri="{FF2B5EF4-FFF2-40B4-BE49-F238E27FC236}">
                  <a16:creationId xmlns:a16="http://schemas.microsoft.com/office/drawing/2014/main" id="{103C9431-EF1B-5F2E-DD97-08F23585AC8E}"/>
                </a:ext>
              </a:extLst>
            </p:cNvPr>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471097" y="6452163"/>
              <a:ext cx="631725" cy="631725"/>
            </a:xfrm>
            <a:prstGeom prst="rect">
              <a:avLst/>
            </a:prstGeom>
            <a:noFill/>
            <a:ln>
              <a:noFill/>
            </a:ln>
          </p:spPr>
        </p:pic>
        <p:sp>
          <p:nvSpPr>
            <p:cNvPr id="13" name="テキスト ボックス 12">
              <a:extLst>
                <a:ext uri="{FF2B5EF4-FFF2-40B4-BE49-F238E27FC236}">
                  <a16:creationId xmlns:a16="http://schemas.microsoft.com/office/drawing/2014/main" id="{23C889FD-1009-8627-1A9E-484F10555DAE}"/>
                </a:ext>
              </a:extLst>
            </p:cNvPr>
            <p:cNvSpPr txBox="1"/>
            <p:nvPr/>
          </p:nvSpPr>
          <p:spPr>
            <a:xfrm>
              <a:off x="985584" y="6454612"/>
              <a:ext cx="5741338" cy="621773"/>
            </a:xfrm>
            <a:prstGeom prst="rect">
              <a:avLst/>
            </a:prstGeom>
            <a:noFill/>
          </p:spPr>
          <p:txBody>
            <a:bodyPr wrap="square">
              <a:spAutoFit/>
            </a:bodyPr>
            <a:lstStyle/>
            <a:p>
              <a:pPr>
                <a:lnSpc>
                  <a:spcPct val="120000"/>
                </a:lnSpc>
              </a:pPr>
              <a:r>
                <a:rPr lang="ja-JP" altLang="en-US" sz="1000" dirty="0">
                  <a:latin typeface="ＭＳ Ｐ明朝" panose="02020600040205080304" pitchFamily="18" charset="-128"/>
                  <a:ea typeface="ＭＳ Ｐ明朝" panose="02020600040205080304" pitchFamily="18" charset="-128"/>
                  <a:cs typeface="Meiryo UI" pitchFamily="50" charset="-128"/>
                </a:rPr>
                <a:t>　　◆輸送について（有料オプション）</a:t>
              </a:r>
              <a:endParaRPr lang="en-US" altLang="ja-JP" sz="1000" dirty="0">
                <a:latin typeface="ＭＳ Ｐ明朝" panose="02020600040205080304" pitchFamily="18" charset="-128"/>
                <a:ea typeface="ＭＳ Ｐ明朝" panose="02020600040205080304" pitchFamily="18" charset="-128"/>
                <a:cs typeface="Meiryo UI" pitchFamily="50" charset="-128"/>
              </a:endParaRPr>
            </a:p>
            <a:p>
              <a:pPr>
                <a:lnSpc>
                  <a:spcPct val="120000"/>
                </a:lnSpc>
              </a:pPr>
              <a:r>
                <a:rPr lang="ja-JP" altLang="en-US" sz="1000" dirty="0">
                  <a:latin typeface="ＭＳ Ｐ明朝" panose="02020600040205080304" pitchFamily="18" charset="-128"/>
                  <a:ea typeface="ＭＳ Ｐ明朝" panose="02020600040205080304" pitchFamily="18" charset="-128"/>
                  <a:cs typeface="Meiryo UI" pitchFamily="50" charset="-128"/>
                </a:rPr>
                <a:t>　　 　航空便輸送＝～</a:t>
              </a:r>
              <a:r>
                <a:rPr lang="en-US" altLang="ja-JP" sz="1000" dirty="0">
                  <a:latin typeface="ＭＳ Ｐ明朝" panose="02020600040205080304" pitchFamily="18" charset="-128"/>
                  <a:ea typeface="ＭＳ Ｐ明朝" panose="02020600040205080304" pitchFamily="18" charset="-128"/>
                  <a:cs typeface="Meiryo UI" pitchFamily="50" charset="-128"/>
                </a:rPr>
                <a:t>100kg</a:t>
              </a:r>
              <a:r>
                <a:rPr lang="ja-JP" altLang="en-US" sz="1000" dirty="0">
                  <a:latin typeface="ＭＳ Ｐ明朝" panose="02020600040205080304" pitchFamily="18" charset="-128"/>
                  <a:ea typeface="ＭＳ Ｐ明朝" panose="02020600040205080304" pitchFamily="18" charset="-128"/>
                  <a:cs typeface="Meiryo UI" pitchFamily="50" charset="-128"/>
                </a:rPr>
                <a:t>まで、</a:t>
              </a:r>
              <a:r>
                <a:rPr lang="en-US" altLang="ja-JP" sz="1000" dirty="0">
                  <a:latin typeface="ＭＳ Ｐ明朝" panose="02020600040205080304" pitchFamily="18" charset="-128"/>
                  <a:ea typeface="ＭＳ Ｐ明朝" panose="02020600040205080304" pitchFamily="18" charset="-128"/>
                  <a:cs typeface="Meiryo UI" pitchFamily="50" charset="-128"/>
                </a:rPr>
                <a:t>1WAY</a:t>
              </a:r>
              <a:r>
                <a:rPr lang="ja-JP" altLang="en-US" sz="1000" dirty="0">
                  <a:latin typeface="ＭＳ Ｐ明朝" panose="02020600040205080304" pitchFamily="18" charset="-128"/>
                  <a:ea typeface="ＭＳ Ｐ明朝" panose="02020600040205080304" pitchFamily="18" charset="-128"/>
                  <a:cs typeface="Meiryo UI" pitchFamily="50" charset="-128"/>
                </a:rPr>
                <a:t>　＝</a:t>
              </a:r>
              <a:r>
                <a:rPr lang="en-US" altLang="ja-JP" sz="1000" dirty="0">
                  <a:latin typeface="ＭＳ Ｐ明朝" panose="02020600040205080304" pitchFamily="18" charset="-128"/>
                  <a:ea typeface="ＭＳ Ｐ明朝" panose="02020600040205080304" pitchFamily="18" charset="-128"/>
                  <a:cs typeface="Meiryo UI" pitchFamily="50" charset="-128"/>
                </a:rPr>
                <a:t>\240,000</a:t>
              </a:r>
              <a:r>
                <a:rPr lang="ja-JP" altLang="en-US" sz="1000" dirty="0">
                  <a:latin typeface="ＭＳ Ｐ明朝" panose="02020600040205080304" pitchFamily="18" charset="-128"/>
                  <a:ea typeface="ＭＳ Ｐ明朝" panose="02020600040205080304" pitchFamily="18" charset="-128"/>
                  <a:cs typeface="Meiryo UI" pitchFamily="50" charset="-128"/>
                </a:rPr>
                <a:t>　（税込）　</a:t>
              </a:r>
              <a:r>
                <a:rPr lang="en-US" altLang="ja-JP" sz="1000" dirty="0">
                  <a:latin typeface="ＭＳ Ｐ明朝" panose="02020600040205080304" pitchFamily="18" charset="-128"/>
                  <a:ea typeface="ＭＳ Ｐ明朝" panose="02020600040205080304" pitchFamily="18" charset="-128"/>
                  <a:cs typeface="Meiryo UI" pitchFamily="50" charset="-128"/>
                </a:rPr>
                <a:t>※</a:t>
              </a:r>
              <a:r>
                <a:rPr lang="ja-JP" altLang="en-US" sz="1000" dirty="0">
                  <a:latin typeface="ＭＳ Ｐ明朝" panose="02020600040205080304" pitchFamily="18" charset="-128"/>
                  <a:ea typeface="ＭＳ Ｐ明朝" panose="02020600040205080304" pitchFamily="18" charset="-128"/>
                  <a:cs typeface="Meiryo UI" pitchFamily="50" charset="-128"/>
                </a:rPr>
                <a:t>返送がある場合はご相談ください。</a:t>
              </a:r>
              <a:endParaRPr lang="en-US" altLang="ja-JP" sz="1000" dirty="0">
                <a:latin typeface="ＭＳ Ｐ明朝" panose="02020600040205080304" pitchFamily="18" charset="-128"/>
                <a:ea typeface="ＭＳ Ｐ明朝" panose="02020600040205080304" pitchFamily="18" charset="-128"/>
                <a:cs typeface="Meiryo UI" pitchFamily="50" charset="-128"/>
              </a:endParaRPr>
            </a:p>
            <a:p>
              <a:pPr algn="just">
                <a:lnSpc>
                  <a:spcPct val="120000"/>
                </a:lnSpc>
              </a:pPr>
              <a:r>
                <a:rPr lang="ja-JP" altLang="en-US" sz="1000" dirty="0">
                  <a:latin typeface="ＭＳ Ｐ明朝" panose="02020600040205080304" pitchFamily="18" charset="-128"/>
                  <a:ea typeface="ＭＳ Ｐ明朝" panose="02020600040205080304" pitchFamily="18" charset="-128"/>
                  <a:cs typeface="Meiryo UI" pitchFamily="50" charset="-128"/>
                </a:rPr>
                <a:t>　　 　</a:t>
              </a:r>
              <a:r>
                <a:rPr lang="en-US" altLang="ja-JP" sz="1000" dirty="0">
                  <a:latin typeface="ＭＳ Ｐ明朝" panose="02020600040205080304" pitchFamily="18" charset="-128"/>
                  <a:ea typeface="ＭＳ Ｐ明朝" panose="02020600040205080304" pitchFamily="18" charset="-128"/>
                  <a:cs typeface="Meiryo UI" pitchFamily="50" charset="-128"/>
                </a:rPr>
                <a:t>※10/14</a:t>
              </a:r>
              <a:r>
                <a:rPr lang="ja-JP" altLang="en-US" sz="1000" dirty="0">
                  <a:latin typeface="ＭＳ Ｐ明朝" panose="02020600040205080304" pitchFamily="18" charset="-128"/>
                  <a:ea typeface="ＭＳ Ｐ明朝" panose="02020600040205080304" pitchFamily="18" charset="-128"/>
                  <a:cs typeface="Meiryo UI" pitchFamily="50" charset="-128"/>
                </a:rPr>
                <a:t>（金）までに輸送物のインボイスリストをご提出ください。　</a:t>
              </a:r>
              <a:endParaRPr lang="en-US" altLang="ja-JP" sz="1000" dirty="0">
                <a:latin typeface="ＭＳ Ｐ明朝" panose="02020600040205080304" pitchFamily="18" charset="-128"/>
                <a:ea typeface="ＭＳ Ｐ明朝" panose="02020600040205080304" pitchFamily="18" charset="-128"/>
                <a:cs typeface="Meiryo UI" pitchFamily="50" charset="-128"/>
              </a:endParaRPr>
            </a:p>
          </p:txBody>
        </p:sp>
        <p:sp>
          <p:nvSpPr>
            <p:cNvPr id="15" name="正方形/長方形 14">
              <a:extLst>
                <a:ext uri="{FF2B5EF4-FFF2-40B4-BE49-F238E27FC236}">
                  <a16:creationId xmlns:a16="http://schemas.microsoft.com/office/drawing/2014/main" id="{02E8447B-E4CE-1BD1-52A4-EE7DA77C2665}"/>
                </a:ext>
              </a:extLst>
            </p:cNvPr>
            <p:cNvSpPr/>
            <p:nvPr/>
          </p:nvSpPr>
          <p:spPr>
            <a:xfrm>
              <a:off x="288411" y="6400800"/>
              <a:ext cx="6322327" cy="76319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35036005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グループ化 31">
            <a:extLst>
              <a:ext uri="{FF2B5EF4-FFF2-40B4-BE49-F238E27FC236}">
                <a16:creationId xmlns:a16="http://schemas.microsoft.com/office/drawing/2014/main" id="{9B962951-6E6D-B6C3-35F3-1C477AE0BBDA}"/>
              </a:ext>
            </a:extLst>
          </p:cNvPr>
          <p:cNvGrpSpPr/>
          <p:nvPr/>
        </p:nvGrpSpPr>
        <p:grpSpPr>
          <a:xfrm>
            <a:off x="11133" y="368095"/>
            <a:ext cx="5885806" cy="3189409"/>
            <a:chOff x="254671" y="540710"/>
            <a:chExt cx="6189818" cy="3722987"/>
          </a:xfrm>
        </p:grpSpPr>
        <p:pic>
          <p:nvPicPr>
            <p:cNvPr id="33" name="図 32">
              <a:extLst>
                <a:ext uri="{FF2B5EF4-FFF2-40B4-BE49-F238E27FC236}">
                  <a16:creationId xmlns:a16="http://schemas.microsoft.com/office/drawing/2014/main" id="{5B646CCF-8CDA-AE76-907F-F241E06D4CB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252697" y="1975191"/>
              <a:ext cx="2184558" cy="1792191"/>
            </a:xfrm>
            <a:prstGeom prst="rect">
              <a:avLst/>
            </a:prstGeom>
          </p:spPr>
        </p:pic>
        <p:sp>
          <p:nvSpPr>
            <p:cNvPr id="34" name="テキスト ボックス 33">
              <a:extLst>
                <a:ext uri="{FF2B5EF4-FFF2-40B4-BE49-F238E27FC236}">
                  <a16:creationId xmlns:a16="http://schemas.microsoft.com/office/drawing/2014/main" id="{8D3AEB95-8DB0-5E99-3E0D-96CDD8731DC5}"/>
                </a:ext>
              </a:extLst>
            </p:cNvPr>
            <p:cNvSpPr txBox="1"/>
            <p:nvPr/>
          </p:nvSpPr>
          <p:spPr>
            <a:xfrm>
              <a:off x="2100410" y="3319467"/>
              <a:ext cx="987771" cy="276999"/>
            </a:xfrm>
            <a:prstGeom prst="rect">
              <a:avLst/>
            </a:prstGeom>
            <a:noFill/>
          </p:spPr>
          <p:txBody>
            <a:bodyPr wrap="none" rtlCol="0">
              <a:spAutoFit/>
            </a:bodyPr>
            <a:lstStyle/>
            <a:p>
              <a:pPr defTabSz="457200" fontAlgn="auto">
                <a:spcBef>
                  <a:spcPts val="0"/>
                </a:spcBef>
                <a:spcAft>
                  <a:spcPts val="0"/>
                </a:spcAft>
              </a:pPr>
              <a:r>
                <a:rPr lang="ja-JP" altLang="en-US" sz="1200" b="1" u="sng" dirty="0">
                  <a:solidFill>
                    <a:prstClr val="black"/>
                  </a:solidFill>
                  <a:latin typeface="ＭＳ Ｐ明朝" panose="02020600040205080304" pitchFamily="18" charset="-128"/>
                  <a:ea typeface="ＭＳ Ｐ明朝" panose="02020600040205080304" pitchFamily="18" charset="-128"/>
                </a:rPr>
                <a:t>③カーペット</a:t>
              </a:r>
            </a:p>
          </p:txBody>
        </p:sp>
        <p:sp>
          <p:nvSpPr>
            <p:cNvPr id="35" name="テキスト ボックス 34">
              <a:extLst>
                <a:ext uri="{FF2B5EF4-FFF2-40B4-BE49-F238E27FC236}">
                  <a16:creationId xmlns:a16="http://schemas.microsoft.com/office/drawing/2014/main" id="{1CC6A3F6-5C84-31BA-C100-3CD4B8556667}"/>
                </a:ext>
              </a:extLst>
            </p:cNvPr>
            <p:cNvSpPr txBox="1"/>
            <p:nvPr/>
          </p:nvSpPr>
          <p:spPr>
            <a:xfrm>
              <a:off x="4194555" y="1713307"/>
              <a:ext cx="1034257" cy="246221"/>
            </a:xfrm>
            <a:prstGeom prst="rect">
              <a:avLst/>
            </a:prstGeom>
            <a:noFill/>
          </p:spPr>
          <p:txBody>
            <a:bodyPr wrap="none" rtlCol="0">
              <a:spAutoFit/>
            </a:bodyPr>
            <a:lstStyle/>
            <a:p>
              <a:pPr defTabSz="457200" fontAlgn="auto">
                <a:spcBef>
                  <a:spcPts val="0"/>
                </a:spcBef>
                <a:spcAft>
                  <a:spcPts val="0"/>
                </a:spcAft>
              </a:pPr>
              <a:r>
                <a:rPr lang="ja-JP" altLang="en-US" sz="1000" dirty="0">
                  <a:solidFill>
                    <a:prstClr val="black"/>
                  </a:solidFill>
                  <a:latin typeface="ＭＳ Ｐ明朝" panose="02020600040205080304" pitchFamily="18" charset="-128"/>
                  <a:ea typeface="ＭＳ Ｐ明朝" panose="02020600040205080304" pitchFamily="18" charset="-128"/>
                </a:rPr>
                <a:t>◆</a:t>
              </a:r>
              <a:r>
                <a:rPr lang="en-US" altLang="ja-JP" sz="1000" dirty="0">
                  <a:solidFill>
                    <a:prstClr val="black"/>
                  </a:solidFill>
                  <a:latin typeface="ＭＳ Ｐ明朝" panose="02020600040205080304" pitchFamily="18" charset="-128"/>
                  <a:ea typeface="ＭＳ Ｐ明朝" panose="02020600040205080304" pitchFamily="18" charset="-128"/>
                </a:rPr>
                <a:t>1</a:t>
              </a:r>
              <a:r>
                <a:rPr lang="ja-JP" altLang="en-US" sz="1000" dirty="0">
                  <a:solidFill>
                    <a:prstClr val="black"/>
                  </a:solidFill>
                  <a:latin typeface="ＭＳ Ｐ明朝" panose="02020600040205080304" pitchFamily="18" charset="-128"/>
                  <a:ea typeface="ＭＳ Ｐ明朝" panose="02020600040205080304" pitchFamily="18" charset="-128"/>
                </a:rPr>
                <a:t>小間施工例</a:t>
              </a:r>
            </a:p>
          </p:txBody>
        </p:sp>
        <p:grpSp>
          <p:nvGrpSpPr>
            <p:cNvPr id="36" name="グループ化 35">
              <a:extLst>
                <a:ext uri="{FF2B5EF4-FFF2-40B4-BE49-F238E27FC236}">
                  <a16:creationId xmlns:a16="http://schemas.microsoft.com/office/drawing/2014/main" id="{FF1BE8E0-E5B4-D544-6410-F65D6D156D10}"/>
                </a:ext>
              </a:extLst>
            </p:cNvPr>
            <p:cNvGrpSpPr/>
            <p:nvPr/>
          </p:nvGrpSpPr>
          <p:grpSpPr>
            <a:xfrm>
              <a:off x="1294626" y="3042077"/>
              <a:ext cx="563335" cy="854965"/>
              <a:chOff x="5856496" y="3181320"/>
              <a:chExt cx="563335" cy="854965"/>
            </a:xfrm>
          </p:grpSpPr>
          <p:cxnSp>
            <p:nvCxnSpPr>
              <p:cNvPr id="60" name="直線矢印コネクタ 59">
                <a:extLst>
                  <a:ext uri="{FF2B5EF4-FFF2-40B4-BE49-F238E27FC236}">
                    <a16:creationId xmlns:a16="http://schemas.microsoft.com/office/drawing/2014/main" id="{4D4AEF56-BBD6-942A-969B-236DB6196C3E}"/>
                  </a:ext>
                </a:extLst>
              </p:cNvPr>
              <p:cNvCxnSpPr>
                <a:cxnSpLocks/>
              </p:cNvCxnSpPr>
              <p:nvPr/>
            </p:nvCxnSpPr>
            <p:spPr>
              <a:xfrm flipV="1">
                <a:off x="5856496" y="3181320"/>
                <a:ext cx="563335" cy="854965"/>
              </a:xfrm>
              <a:prstGeom prst="straightConnector1">
                <a:avLst/>
              </a:prstGeom>
              <a:noFill/>
              <a:ln w="28575" cap="flat" cmpd="sng" algn="ctr">
                <a:solidFill>
                  <a:srgbClr val="FF0000"/>
                </a:solidFill>
                <a:prstDash val="solid"/>
                <a:miter lim="800000"/>
                <a:headEnd type="triangle"/>
                <a:tailEnd type="triangle"/>
              </a:ln>
              <a:effectLst/>
            </p:spPr>
          </p:cxnSp>
          <p:sp>
            <p:nvSpPr>
              <p:cNvPr id="61" name="テキスト ボックス 60">
                <a:extLst>
                  <a:ext uri="{FF2B5EF4-FFF2-40B4-BE49-F238E27FC236}">
                    <a16:creationId xmlns:a16="http://schemas.microsoft.com/office/drawing/2014/main" id="{95833392-C984-2D42-FB09-597227E8D961}"/>
                  </a:ext>
                </a:extLst>
              </p:cNvPr>
              <p:cNvSpPr txBox="1"/>
              <p:nvPr/>
            </p:nvSpPr>
            <p:spPr>
              <a:xfrm rot="18464192">
                <a:off x="5979247" y="3474257"/>
                <a:ext cx="487634" cy="369332"/>
              </a:xfrm>
              <a:prstGeom prst="rect">
                <a:avLst/>
              </a:prstGeom>
              <a:no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800" b="1" i="0" u="none" strike="noStrike" kern="0" cap="none" spc="0" normalizeH="0" baseline="0" noProof="0" dirty="0">
                    <a:ln>
                      <a:noFill/>
                    </a:ln>
                    <a:solidFill>
                      <a:prstClr val="black"/>
                    </a:solidFill>
                    <a:effectLst/>
                    <a:uLnTx/>
                    <a:uFillTx/>
                    <a:latin typeface="ＭＳ Ｐ明朝" panose="02020600040205080304" pitchFamily="18" charset="-128"/>
                    <a:ea typeface="ＭＳ Ｐ明朝" panose="02020600040205080304" pitchFamily="18" charset="-128"/>
                  </a:rPr>
                  <a:t>2M</a:t>
                </a:r>
                <a:endParaRPr kumimoji="0" lang="ja-JP" altLang="en-US" sz="1800" b="1" i="0" u="none" strike="noStrike" kern="0" cap="none" spc="0" normalizeH="0" baseline="0" noProof="0" dirty="0">
                  <a:ln>
                    <a:noFill/>
                  </a:ln>
                  <a:solidFill>
                    <a:prstClr val="black"/>
                  </a:solidFill>
                  <a:effectLst/>
                  <a:uLnTx/>
                  <a:uFillTx/>
                  <a:latin typeface="ＭＳ Ｐ明朝" panose="02020600040205080304" pitchFamily="18" charset="-128"/>
                  <a:ea typeface="ＭＳ Ｐ明朝" panose="02020600040205080304" pitchFamily="18" charset="-128"/>
                </a:endParaRPr>
              </a:p>
            </p:txBody>
          </p:sp>
        </p:grpSp>
        <p:grpSp>
          <p:nvGrpSpPr>
            <p:cNvPr id="37" name="グループ化 36">
              <a:extLst>
                <a:ext uri="{FF2B5EF4-FFF2-40B4-BE49-F238E27FC236}">
                  <a16:creationId xmlns:a16="http://schemas.microsoft.com/office/drawing/2014/main" id="{66DA3D75-BD42-7B7E-4DDE-37064D9F7683}"/>
                </a:ext>
              </a:extLst>
            </p:cNvPr>
            <p:cNvGrpSpPr/>
            <p:nvPr/>
          </p:nvGrpSpPr>
          <p:grpSpPr>
            <a:xfrm>
              <a:off x="254671" y="681877"/>
              <a:ext cx="3566104" cy="3561946"/>
              <a:chOff x="4783840" y="835608"/>
              <a:chExt cx="3566104" cy="3561946"/>
            </a:xfrm>
          </p:grpSpPr>
          <p:pic>
            <p:nvPicPr>
              <p:cNvPr id="47" name="図 46">
                <a:extLst>
                  <a:ext uri="{FF2B5EF4-FFF2-40B4-BE49-F238E27FC236}">
                    <a16:creationId xmlns:a16="http://schemas.microsoft.com/office/drawing/2014/main" id="{A9D15ADD-DB52-0F62-8291-531D230E287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593032" y="835608"/>
                <a:ext cx="2756912" cy="3372660"/>
              </a:xfrm>
              <a:prstGeom prst="rect">
                <a:avLst/>
              </a:prstGeom>
            </p:spPr>
          </p:pic>
          <p:grpSp>
            <p:nvGrpSpPr>
              <p:cNvPr id="48" name="グループ化 47">
                <a:extLst>
                  <a:ext uri="{FF2B5EF4-FFF2-40B4-BE49-F238E27FC236}">
                    <a16:creationId xmlns:a16="http://schemas.microsoft.com/office/drawing/2014/main" id="{B1C2904C-B011-67F7-8472-5CC80CAE0B47}"/>
                  </a:ext>
                </a:extLst>
              </p:cNvPr>
              <p:cNvGrpSpPr/>
              <p:nvPr/>
            </p:nvGrpSpPr>
            <p:grpSpPr>
              <a:xfrm>
                <a:off x="5570418" y="4089777"/>
                <a:ext cx="2732145" cy="307777"/>
                <a:chOff x="1030963" y="5020957"/>
                <a:chExt cx="2732145" cy="307777"/>
              </a:xfrm>
            </p:grpSpPr>
            <p:cxnSp>
              <p:nvCxnSpPr>
                <p:cNvPr id="58" name="直線矢印コネクタ 57">
                  <a:extLst>
                    <a:ext uri="{FF2B5EF4-FFF2-40B4-BE49-F238E27FC236}">
                      <a16:creationId xmlns:a16="http://schemas.microsoft.com/office/drawing/2014/main" id="{018A2D87-CDF7-3750-0F29-CF055B6B500C}"/>
                    </a:ext>
                  </a:extLst>
                </p:cNvPr>
                <p:cNvCxnSpPr>
                  <a:cxnSpLocks/>
                </p:cNvCxnSpPr>
                <p:nvPr/>
              </p:nvCxnSpPr>
              <p:spPr>
                <a:xfrm>
                  <a:off x="1030963" y="5271798"/>
                  <a:ext cx="2732145" cy="0"/>
                </a:xfrm>
                <a:prstGeom prst="straightConnector1">
                  <a:avLst/>
                </a:prstGeom>
                <a:noFill/>
                <a:ln w="28575" cap="flat" cmpd="sng" algn="ctr">
                  <a:solidFill>
                    <a:srgbClr val="FF0000"/>
                  </a:solidFill>
                  <a:prstDash val="solid"/>
                  <a:miter lim="800000"/>
                  <a:headEnd type="triangle"/>
                  <a:tailEnd type="triangle"/>
                </a:ln>
                <a:effectLst/>
              </p:spPr>
            </p:cxnSp>
            <p:sp>
              <p:nvSpPr>
                <p:cNvPr id="59" name="テキスト ボックス 58">
                  <a:extLst>
                    <a:ext uri="{FF2B5EF4-FFF2-40B4-BE49-F238E27FC236}">
                      <a16:creationId xmlns:a16="http://schemas.microsoft.com/office/drawing/2014/main" id="{D4B49111-5222-39E3-ACFE-640A8E0966CF}"/>
                    </a:ext>
                  </a:extLst>
                </p:cNvPr>
                <p:cNvSpPr txBox="1"/>
                <p:nvPr/>
              </p:nvSpPr>
              <p:spPr>
                <a:xfrm>
                  <a:off x="2121959" y="5020957"/>
                  <a:ext cx="418704" cy="307777"/>
                </a:xfrm>
                <a:prstGeom prst="rect">
                  <a:avLst/>
                </a:prstGeom>
                <a:solidFill>
                  <a:srgbClr val="FFFFFF"/>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dirty="0">
                      <a:ln>
                        <a:noFill/>
                      </a:ln>
                      <a:solidFill>
                        <a:prstClr val="black"/>
                      </a:solidFill>
                      <a:effectLst/>
                      <a:uLnTx/>
                      <a:uFillTx/>
                      <a:latin typeface="ＭＳ Ｐ明朝" panose="02020600040205080304" pitchFamily="18" charset="-128"/>
                      <a:ea typeface="ＭＳ Ｐ明朝" panose="02020600040205080304" pitchFamily="18" charset="-128"/>
                    </a:rPr>
                    <a:t>2M</a:t>
                  </a:r>
                  <a:endParaRPr kumimoji="0" lang="ja-JP" altLang="en-US" sz="1400" b="1" i="0" u="none" strike="noStrike" kern="0" cap="none" spc="0" normalizeH="0" baseline="0" noProof="0" dirty="0">
                    <a:ln>
                      <a:noFill/>
                    </a:ln>
                    <a:solidFill>
                      <a:prstClr val="black"/>
                    </a:solidFill>
                    <a:effectLst/>
                    <a:uLnTx/>
                    <a:uFillTx/>
                    <a:latin typeface="ＭＳ Ｐ明朝" panose="02020600040205080304" pitchFamily="18" charset="-128"/>
                    <a:ea typeface="ＭＳ Ｐ明朝" panose="02020600040205080304" pitchFamily="18" charset="-128"/>
                  </a:endParaRPr>
                </a:p>
              </p:txBody>
            </p:sp>
          </p:grpSp>
          <p:sp>
            <p:nvSpPr>
              <p:cNvPr id="49" name="フリーフォーム: 図形 48">
                <a:extLst>
                  <a:ext uri="{FF2B5EF4-FFF2-40B4-BE49-F238E27FC236}">
                    <a16:creationId xmlns:a16="http://schemas.microsoft.com/office/drawing/2014/main" id="{980138AF-17EF-E636-B095-66678CE72F59}"/>
                  </a:ext>
                </a:extLst>
              </p:cNvPr>
              <p:cNvSpPr/>
              <p:nvPr/>
            </p:nvSpPr>
            <p:spPr>
              <a:xfrm>
                <a:off x="5700470" y="3330521"/>
                <a:ext cx="2587451" cy="839038"/>
              </a:xfrm>
              <a:custGeom>
                <a:avLst/>
                <a:gdLst>
                  <a:gd name="connsiteX0" fmla="*/ 577780 w 2587451"/>
                  <a:gd name="connsiteY0" fmla="*/ 0 h 839038"/>
                  <a:gd name="connsiteX1" fmla="*/ 1999622 w 2587451"/>
                  <a:gd name="connsiteY1" fmla="*/ 0 h 839038"/>
                  <a:gd name="connsiteX2" fmla="*/ 2587451 w 2587451"/>
                  <a:gd name="connsiteY2" fmla="*/ 823965 h 839038"/>
                  <a:gd name="connsiteX3" fmla="*/ 40193 w 2587451"/>
                  <a:gd name="connsiteY3" fmla="*/ 839038 h 839038"/>
                  <a:gd name="connsiteX4" fmla="*/ 0 w 2587451"/>
                  <a:gd name="connsiteY4" fmla="*/ 803868 h 839038"/>
                  <a:gd name="connsiteX5" fmla="*/ 577780 w 2587451"/>
                  <a:gd name="connsiteY5" fmla="*/ 0 h 83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87451" h="839038">
                    <a:moveTo>
                      <a:pt x="577780" y="0"/>
                    </a:moveTo>
                    <a:lnTo>
                      <a:pt x="1999622" y="0"/>
                    </a:lnTo>
                    <a:lnTo>
                      <a:pt x="2587451" y="823965"/>
                    </a:lnTo>
                    <a:lnTo>
                      <a:pt x="40193" y="839038"/>
                    </a:lnTo>
                    <a:lnTo>
                      <a:pt x="0" y="803868"/>
                    </a:lnTo>
                    <a:lnTo>
                      <a:pt x="577780" y="0"/>
                    </a:lnTo>
                    <a:close/>
                  </a:path>
                </a:pathLst>
              </a:custGeom>
              <a:solidFill>
                <a:srgbClr val="FFFF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ＭＳ Ｐ明朝" panose="02020600040205080304" pitchFamily="18" charset="-128"/>
                  <a:ea typeface="ＭＳ Ｐ明朝" panose="02020600040205080304" pitchFamily="18" charset="-128"/>
                  <a:cs typeface="+mn-cs"/>
                </a:endParaRPr>
              </a:p>
            </p:txBody>
          </p:sp>
          <p:sp>
            <p:nvSpPr>
              <p:cNvPr id="50" name="正方形/長方形 49">
                <a:extLst>
                  <a:ext uri="{FF2B5EF4-FFF2-40B4-BE49-F238E27FC236}">
                    <a16:creationId xmlns:a16="http://schemas.microsoft.com/office/drawing/2014/main" id="{1AAAA7E5-63D0-4484-BE96-F79D3F3CD0F2}"/>
                  </a:ext>
                </a:extLst>
              </p:cNvPr>
              <p:cNvSpPr/>
              <p:nvPr/>
            </p:nvSpPr>
            <p:spPr>
              <a:xfrm>
                <a:off x="6254236" y="1596650"/>
                <a:ext cx="1439665" cy="1710795"/>
              </a:xfrm>
              <a:prstGeom prst="rect">
                <a:avLst/>
              </a:prstGeom>
              <a:solidFill>
                <a:srgbClr val="70AD47">
                  <a:lumMod val="40000"/>
                  <a:lumOff val="60000"/>
                </a:srgbClr>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ＭＳ Ｐ明朝" panose="02020600040205080304" pitchFamily="18" charset="-128"/>
                  <a:ea typeface="ＭＳ Ｐ明朝" panose="02020600040205080304" pitchFamily="18" charset="-128"/>
                  <a:cs typeface="+mn-cs"/>
                </a:endParaRPr>
              </a:p>
            </p:txBody>
          </p:sp>
          <p:sp>
            <p:nvSpPr>
              <p:cNvPr id="51" name="テキスト ボックス 50">
                <a:extLst>
                  <a:ext uri="{FF2B5EF4-FFF2-40B4-BE49-F238E27FC236}">
                    <a16:creationId xmlns:a16="http://schemas.microsoft.com/office/drawing/2014/main" id="{BECBB25E-C91F-44E5-B88D-ED6CD3508906}"/>
                  </a:ext>
                </a:extLst>
              </p:cNvPr>
              <p:cNvSpPr txBox="1"/>
              <p:nvPr/>
            </p:nvSpPr>
            <p:spPr>
              <a:xfrm>
                <a:off x="6221720" y="2148014"/>
                <a:ext cx="1471878" cy="584775"/>
              </a:xfrm>
              <a:prstGeom prst="rect">
                <a:avLst/>
              </a:prstGeom>
              <a:no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ja-JP" altLang="en-US" sz="1200" b="1" i="0" u="sng" strike="noStrike" kern="0" cap="none" spc="0" normalizeH="0" baseline="0" noProof="0" dirty="0">
                    <a:ln>
                      <a:noFill/>
                    </a:ln>
                    <a:solidFill>
                      <a:prstClr val="black"/>
                    </a:solidFill>
                    <a:effectLst/>
                    <a:uLnTx/>
                    <a:uFillTx/>
                    <a:latin typeface="ＭＳ Ｐ明朝" panose="02020600040205080304" pitchFamily="18" charset="-128"/>
                    <a:ea typeface="ＭＳ Ｐ明朝" panose="02020600040205080304" pitchFamily="18" charset="-128"/>
                  </a:rPr>
                  <a:t>②バックパネル印刷</a:t>
                </a:r>
                <a:endParaRPr kumimoji="0" lang="en-US" altLang="ja-JP" sz="1200" b="1" i="0" u="sng" strike="noStrike" kern="0" cap="none" spc="0" normalizeH="0" baseline="0" noProof="0" dirty="0">
                  <a:ln>
                    <a:noFill/>
                  </a:ln>
                  <a:solidFill>
                    <a:prstClr val="black"/>
                  </a:solidFill>
                  <a:effectLst/>
                  <a:uLnTx/>
                  <a:uFillTx/>
                  <a:latin typeface="ＭＳ Ｐ明朝" panose="02020600040205080304" pitchFamily="18" charset="-128"/>
                  <a:ea typeface="ＭＳ Ｐ明朝" panose="02020600040205080304" pitchFamily="18" charset="-128"/>
                </a:endParaRPr>
              </a:p>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000" b="0" i="0" u="none" strike="noStrike" kern="0" cap="none" spc="0" normalizeH="0" baseline="0" noProof="0" dirty="0">
                    <a:ln>
                      <a:noFill/>
                    </a:ln>
                    <a:solidFill>
                      <a:prstClr val="black"/>
                    </a:solidFill>
                    <a:effectLst/>
                    <a:uLnTx/>
                    <a:uFillTx/>
                    <a:latin typeface="ＭＳ Ｐ明朝" panose="02020600040205080304" pitchFamily="18" charset="-128"/>
                    <a:ea typeface="ＭＳ Ｐ明朝" panose="02020600040205080304" pitchFamily="18" charset="-128"/>
                  </a:rPr>
                  <a:t>※</a:t>
                </a:r>
                <a:r>
                  <a:rPr kumimoji="0" lang="ja-JP" altLang="en-US" sz="1000" b="0" i="0" u="none" strike="noStrike" kern="0" cap="none" spc="0" normalizeH="0" baseline="0" noProof="0" dirty="0">
                    <a:ln>
                      <a:noFill/>
                    </a:ln>
                    <a:solidFill>
                      <a:prstClr val="black"/>
                    </a:solidFill>
                    <a:effectLst/>
                    <a:uLnTx/>
                    <a:uFillTx/>
                    <a:latin typeface="ＭＳ Ｐ明朝" panose="02020600040205080304" pitchFamily="18" charset="-128"/>
                    <a:ea typeface="ＭＳ Ｐ明朝" panose="02020600040205080304" pitchFamily="18" charset="-128"/>
                  </a:rPr>
                  <a:t>デザインデータ（</a:t>
                </a:r>
                <a:r>
                  <a:rPr kumimoji="0" lang="en-US" altLang="ja-JP" sz="1000" b="0" i="0" u="none" strike="noStrike" kern="0" cap="none" spc="0" normalizeH="0" baseline="0" noProof="0" dirty="0">
                    <a:ln>
                      <a:noFill/>
                    </a:ln>
                    <a:solidFill>
                      <a:prstClr val="black"/>
                    </a:solidFill>
                    <a:effectLst/>
                    <a:uLnTx/>
                    <a:uFillTx/>
                    <a:latin typeface="ＭＳ Ｐ明朝" panose="02020600040205080304" pitchFamily="18" charset="-128"/>
                    <a:ea typeface="ＭＳ Ｐ明朝" panose="02020600040205080304" pitchFamily="18" charset="-128"/>
                  </a:rPr>
                  <a:t>AI)</a:t>
                </a:r>
              </a:p>
              <a:p>
                <a:pPr marL="0" marR="0" lvl="0" indent="0" defTabSz="457200" eaLnBrk="1" fontAlgn="auto" latinLnBrk="0" hangingPunct="1">
                  <a:lnSpc>
                    <a:spcPct val="100000"/>
                  </a:lnSpc>
                  <a:spcBef>
                    <a:spcPts val="0"/>
                  </a:spcBef>
                  <a:spcAft>
                    <a:spcPts val="0"/>
                  </a:spcAft>
                  <a:buClrTx/>
                  <a:buSzTx/>
                  <a:buFontTx/>
                  <a:buNone/>
                  <a:tabLst/>
                  <a:defRPr/>
                </a:pPr>
                <a:r>
                  <a:rPr kumimoji="0" lang="ja-JP" altLang="en-US" sz="1000" b="0" i="0" u="none" strike="noStrike" kern="0" cap="none" spc="0" normalizeH="0" baseline="0" noProof="0" dirty="0">
                    <a:ln>
                      <a:noFill/>
                    </a:ln>
                    <a:solidFill>
                      <a:prstClr val="black"/>
                    </a:solidFill>
                    <a:effectLst/>
                    <a:uLnTx/>
                    <a:uFillTx/>
                    <a:latin typeface="ＭＳ Ｐ明朝" panose="02020600040205080304" pitchFamily="18" charset="-128"/>
                    <a:ea typeface="ＭＳ Ｐ明朝" panose="02020600040205080304" pitchFamily="18" charset="-128"/>
                  </a:rPr>
                  <a:t>は御支給ください。</a:t>
                </a:r>
                <a:endParaRPr kumimoji="0" lang="en-US" altLang="ja-JP" sz="1000" b="0" i="0" u="none" strike="noStrike" kern="0" cap="none" spc="0" normalizeH="0" baseline="0" noProof="0" dirty="0">
                  <a:ln>
                    <a:noFill/>
                  </a:ln>
                  <a:solidFill>
                    <a:prstClr val="black"/>
                  </a:solidFill>
                  <a:effectLst/>
                  <a:uLnTx/>
                  <a:uFillTx/>
                  <a:latin typeface="ＭＳ Ｐ明朝" panose="02020600040205080304" pitchFamily="18" charset="-128"/>
                  <a:ea typeface="ＭＳ Ｐ明朝" panose="02020600040205080304" pitchFamily="18" charset="-128"/>
                </a:endParaRPr>
              </a:p>
            </p:txBody>
          </p:sp>
          <p:sp>
            <p:nvSpPr>
              <p:cNvPr id="52" name="正方形/長方形 51">
                <a:extLst>
                  <a:ext uri="{FF2B5EF4-FFF2-40B4-BE49-F238E27FC236}">
                    <a16:creationId xmlns:a16="http://schemas.microsoft.com/office/drawing/2014/main" id="{CD702B95-5727-A756-8ADB-AA9FD1E93B3C}"/>
                  </a:ext>
                </a:extLst>
              </p:cNvPr>
              <p:cNvSpPr/>
              <p:nvPr/>
            </p:nvSpPr>
            <p:spPr>
              <a:xfrm>
                <a:off x="5700399" y="991635"/>
                <a:ext cx="2549639" cy="365667"/>
              </a:xfrm>
              <a:prstGeom prst="rect">
                <a:avLst/>
              </a:prstGeom>
              <a:solidFill>
                <a:srgbClr val="FBC5FB"/>
              </a:solidFill>
              <a:ln w="12700" cap="flat" cmpd="sng" algn="ctr">
                <a:solidFill>
                  <a:srgbClr val="4472C4">
                    <a:shade val="50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ＭＳ Ｐ明朝" panose="02020600040205080304" pitchFamily="18" charset="-128"/>
                  <a:ea typeface="ＭＳ Ｐ明朝" panose="02020600040205080304" pitchFamily="18" charset="-128"/>
                  <a:cs typeface="+mn-cs"/>
                </a:endParaRPr>
              </a:p>
            </p:txBody>
          </p:sp>
          <p:sp>
            <p:nvSpPr>
              <p:cNvPr id="53" name="テキスト ボックス 52">
                <a:extLst>
                  <a:ext uri="{FF2B5EF4-FFF2-40B4-BE49-F238E27FC236}">
                    <a16:creationId xmlns:a16="http://schemas.microsoft.com/office/drawing/2014/main" id="{343FB64D-F4FE-DC13-E57E-FA699C792E68}"/>
                  </a:ext>
                </a:extLst>
              </p:cNvPr>
              <p:cNvSpPr txBox="1"/>
              <p:nvPr/>
            </p:nvSpPr>
            <p:spPr>
              <a:xfrm>
                <a:off x="5689898" y="1044823"/>
                <a:ext cx="966931" cy="276999"/>
              </a:xfrm>
              <a:prstGeom prst="rect">
                <a:avLst/>
              </a:prstGeom>
              <a:no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ja-JP" altLang="en-US" sz="1200" b="1" i="0" u="sng" strike="noStrike" kern="0" cap="none" spc="0" normalizeH="0" baseline="0" noProof="0" dirty="0">
                    <a:ln>
                      <a:noFill/>
                    </a:ln>
                    <a:solidFill>
                      <a:prstClr val="black"/>
                    </a:solidFill>
                    <a:effectLst/>
                    <a:uLnTx/>
                    <a:uFillTx/>
                    <a:latin typeface="ＭＳ Ｐ明朝" panose="02020600040205080304" pitchFamily="18" charset="-128"/>
                    <a:ea typeface="ＭＳ Ｐ明朝" panose="02020600040205080304" pitchFamily="18" charset="-128"/>
                  </a:rPr>
                  <a:t>①パラペット</a:t>
                </a:r>
              </a:p>
            </p:txBody>
          </p:sp>
          <p:sp>
            <p:nvSpPr>
              <p:cNvPr id="54" name="テキスト ボックス 53">
                <a:extLst>
                  <a:ext uri="{FF2B5EF4-FFF2-40B4-BE49-F238E27FC236}">
                    <a16:creationId xmlns:a16="http://schemas.microsoft.com/office/drawing/2014/main" id="{793ED40A-2CE7-EE8D-8F9F-F3B18BB74F4F}"/>
                  </a:ext>
                </a:extLst>
              </p:cNvPr>
              <p:cNvSpPr txBox="1"/>
              <p:nvPr/>
            </p:nvSpPr>
            <p:spPr>
              <a:xfrm>
                <a:off x="7855513" y="2130592"/>
                <a:ext cx="369332" cy="927498"/>
              </a:xfrm>
              <a:prstGeom prst="rect">
                <a:avLst/>
              </a:prstGeom>
              <a:noFill/>
            </p:spPr>
            <p:txBody>
              <a:bodyPr vert="eaVert"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prstClr val="black"/>
                    </a:solidFill>
                    <a:effectLst/>
                    <a:uLnTx/>
                    <a:uFillTx/>
                    <a:latin typeface="ＭＳ Ｐ明朝" panose="02020600040205080304" pitchFamily="18" charset="-128"/>
                    <a:ea typeface="ＭＳ Ｐ明朝" panose="02020600040205080304" pitchFamily="18" charset="-128"/>
                  </a:rPr>
                  <a:t>④仕切パネル</a:t>
                </a:r>
              </a:p>
            </p:txBody>
          </p:sp>
          <p:sp>
            <p:nvSpPr>
              <p:cNvPr id="55" name="テキスト ボックス 54">
                <a:extLst>
                  <a:ext uri="{FF2B5EF4-FFF2-40B4-BE49-F238E27FC236}">
                    <a16:creationId xmlns:a16="http://schemas.microsoft.com/office/drawing/2014/main" id="{F075DA76-B6F3-AD3D-A2CB-15CBF0EADA10}"/>
                  </a:ext>
                </a:extLst>
              </p:cNvPr>
              <p:cNvSpPr txBox="1"/>
              <p:nvPr/>
            </p:nvSpPr>
            <p:spPr>
              <a:xfrm>
                <a:off x="5678681" y="2122413"/>
                <a:ext cx="369332" cy="927498"/>
              </a:xfrm>
              <a:prstGeom prst="rect">
                <a:avLst/>
              </a:prstGeom>
              <a:noFill/>
            </p:spPr>
            <p:txBody>
              <a:bodyPr vert="eaVert"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prstClr val="black"/>
                    </a:solidFill>
                    <a:effectLst/>
                    <a:uLnTx/>
                    <a:uFillTx/>
                    <a:latin typeface="ＭＳ Ｐ明朝" panose="02020600040205080304" pitchFamily="18" charset="-128"/>
                    <a:ea typeface="ＭＳ Ｐ明朝" panose="02020600040205080304" pitchFamily="18" charset="-128"/>
                  </a:rPr>
                  <a:t>④仕切パネル</a:t>
                </a:r>
              </a:p>
            </p:txBody>
          </p:sp>
          <p:cxnSp>
            <p:nvCxnSpPr>
              <p:cNvPr id="56" name="直線矢印コネクタ 55">
                <a:extLst>
                  <a:ext uri="{FF2B5EF4-FFF2-40B4-BE49-F238E27FC236}">
                    <a16:creationId xmlns:a16="http://schemas.microsoft.com/office/drawing/2014/main" id="{0CE099DF-1396-0C52-69EA-40658D411608}"/>
                  </a:ext>
                </a:extLst>
              </p:cNvPr>
              <p:cNvCxnSpPr>
                <a:cxnSpLocks/>
              </p:cNvCxnSpPr>
              <p:nvPr/>
            </p:nvCxnSpPr>
            <p:spPr>
              <a:xfrm>
                <a:off x="5468211" y="1029216"/>
                <a:ext cx="0" cy="3367775"/>
              </a:xfrm>
              <a:prstGeom prst="straightConnector1">
                <a:avLst/>
              </a:prstGeom>
              <a:noFill/>
              <a:ln w="28575" cap="flat" cmpd="sng" algn="ctr">
                <a:solidFill>
                  <a:srgbClr val="FF0000"/>
                </a:solidFill>
                <a:prstDash val="solid"/>
                <a:miter lim="800000"/>
                <a:headEnd type="triangle"/>
                <a:tailEnd type="triangle"/>
              </a:ln>
              <a:effectLst/>
            </p:spPr>
          </p:cxnSp>
          <p:sp>
            <p:nvSpPr>
              <p:cNvPr id="57" name="テキスト ボックス 56">
                <a:extLst>
                  <a:ext uri="{FF2B5EF4-FFF2-40B4-BE49-F238E27FC236}">
                    <a16:creationId xmlns:a16="http://schemas.microsoft.com/office/drawing/2014/main" id="{2F6A2BA9-DE81-21E0-4988-4F2A048E4DFE}"/>
                  </a:ext>
                </a:extLst>
              </p:cNvPr>
              <p:cNvSpPr txBox="1"/>
              <p:nvPr/>
            </p:nvSpPr>
            <p:spPr>
              <a:xfrm>
                <a:off x="4783840" y="2158927"/>
                <a:ext cx="564578" cy="307777"/>
              </a:xfrm>
              <a:prstGeom prst="rect">
                <a:avLst/>
              </a:prstGeom>
              <a:solidFill>
                <a:srgbClr val="FFFFFF"/>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dirty="0">
                    <a:ln>
                      <a:noFill/>
                    </a:ln>
                    <a:solidFill>
                      <a:prstClr val="black"/>
                    </a:solidFill>
                    <a:effectLst/>
                    <a:uLnTx/>
                    <a:uFillTx/>
                    <a:latin typeface="ＭＳ Ｐ明朝" panose="02020600040205080304" pitchFamily="18" charset="-128"/>
                    <a:ea typeface="ＭＳ Ｐ明朝" panose="02020600040205080304" pitchFamily="18" charset="-128"/>
                  </a:rPr>
                  <a:t>2.5M</a:t>
                </a:r>
                <a:endParaRPr kumimoji="0" lang="ja-JP" altLang="en-US" sz="1400" b="1" i="0" u="none" strike="noStrike" kern="0" cap="none" spc="0" normalizeH="0" baseline="0" noProof="0" dirty="0">
                  <a:ln>
                    <a:noFill/>
                  </a:ln>
                  <a:solidFill>
                    <a:prstClr val="black"/>
                  </a:solidFill>
                  <a:effectLst/>
                  <a:uLnTx/>
                  <a:uFillTx/>
                  <a:latin typeface="ＭＳ Ｐ明朝" panose="02020600040205080304" pitchFamily="18" charset="-128"/>
                  <a:ea typeface="ＭＳ Ｐ明朝" panose="02020600040205080304" pitchFamily="18" charset="-128"/>
                </a:endParaRPr>
              </a:p>
            </p:txBody>
          </p:sp>
        </p:grpSp>
        <p:pic>
          <p:nvPicPr>
            <p:cNvPr id="38" name="図 37" descr="壁に掛けられた看板&#10;&#10;中程度の精度で自動的に生成された説明">
              <a:extLst>
                <a:ext uri="{FF2B5EF4-FFF2-40B4-BE49-F238E27FC236}">
                  <a16:creationId xmlns:a16="http://schemas.microsoft.com/office/drawing/2014/main" id="{B9FB2657-8572-7842-1A92-A1BA6DC7588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207797" y="1004258"/>
              <a:ext cx="1528517" cy="579032"/>
            </a:xfrm>
            <a:prstGeom prst="rect">
              <a:avLst/>
            </a:prstGeom>
          </p:spPr>
        </p:pic>
        <p:sp>
          <p:nvSpPr>
            <p:cNvPr id="39" name="テキスト ボックス 38">
              <a:extLst>
                <a:ext uri="{FF2B5EF4-FFF2-40B4-BE49-F238E27FC236}">
                  <a16:creationId xmlns:a16="http://schemas.microsoft.com/office/drawing/2014/main" id="{BE1D5C05-8268-C4A9-0597-041DB19BDBDB}"/>
                </a:ext>
              </a:extLst>
            </p:cNvPr>
            <p:cNvSpPr txBox="1"/>
            <p:nvPr/>
          </p:nvSpPr>
          <p:spPr>
            <a:xfrm>
              <a:off x="4120656" y="727245"/>
              <a:ext cx="1933543" cy="246221"/>
            </a:xfrm>
            <a:prstGeom prst="rect">
              <a:avLst/>
            </a:prstGeom>
            <a:noFill/>
          </p:spPr>
          <p:txBody>
            <a:bodyPr wrap="none" rtlCol="0">
              <a:spAutoFit/>
            </a:bodyPr>
            <a:lstStyle/>
            <a:p>
              <a:pPr defTabSz="457200" fontAlgn="auto">
                <a:spcBef>
                  <a:spcPts val="0"/>
                </a:spcBef>
                <a:spcAft>
                  <a:spcPts val="0"/>
                </a:spcAft>
              </a:pPr>
              <a:r>
                <a:rPr lang="ja-JP" altLang="en-US" sz="1000" dirty="0">
                  <a:solidFill>
                    <a:prstClr val="black"/>
                  </a:solidFill>
                  <a:latin typeface="ＭＳ Ｐ明朝" panose="02020600040205080304" pitchFamily="18" charset="-128"/>
                  <a:ea typeface="ＭＳ Ｐ明朝" panose="02020600040205080304" pitchFamily="18" charset="-128"/>
                </a:rPr>
                <a:t>◆パラペット（出展者名表記）例</a:t>
              </a:r>
            </a:p>
          </p:txBody>
        </p:sp>
        <p:sp>
          <p:nvSpPr>
            <p:cNvPr id="40" name="テキスト ボックス 39">
              <a:extLst>
                <a:ext uri="{FF2B5EF4-FFF2-40B4-BE49-F238E27FC236}">
                  <a16:creationId xmlns:a16="http://schemas.microsoft.com/office/drawing/2014/main" id="{87F6317C-9D3C-AFB1-D5DA-F545E0F4F28B}"/>
                </a:ext>
              </a:extLst>
            </p:cNvPr>
            <p:cNvSpPr txBox="1"/>
            <p:nvPr/>
          </p:nvSpPr>
          <p:spPr>
            <a:xfrm>
              <a:off x="2068289" y="867444"/>
              <a:ext cx="1802439" cy="361141"/>
            </a:xfrm>
            <a:prstGeom prst="rect">
              <a:avLst/>
            </a:prstGeom>
            <a:noFill/>
          </p:spPr>
          <p:txBody>
            <a:bodyPr wrap="square" rtlCol="0">
              <a:spAutoFit/>
            </a:bodyPr>
            <a:lstStyle/>
            <a:p>
              <a:pPr defTabSz="457200" fontAlgn="auto">
                <a:spcBef>
                  <a:spcPts val="0"/>
                </a:spcBef>
                <a:spcAft>
                  <a:spcPts val="0"/>
                </a:spcAft>
              </a:pPr>
              <a:r>
                <a:rPr lang="en-US" altLang="ja-JP" sz="600" dirty="0">
                  <a:solidFill>
                    <a:prstClr val="black"/>
                  </a:solidFill>
                  <a:latin typeface="ＭＳ Ｐ明朝" panose="02020600040205080304" pitchFamily="18" charset="-128"/>
                  <a:ea typeface="ＭＳ Ｐ明朝" panose="02020600040205080304" pitchFamily="18" charset="-128"/>
                </a:rPr>
                <a:t>※7</a:t>
              </a:r>
              <a:r>
                <a:rPr lang="ja-JP" altLang="en-US" sz="600" dirty="0">
                  <a:solidFill>
                    <a:prstClr val="black"/>
                  </a:solidFill>
                  <a:latin typeface="ＭＳ Ｐ明朝" panose="02020600040205080304" pitchFamily="18" charset="-128"/>
                  <a:ea typeface="ＭＳ Ｐ明朝" panose="02020600040205080304" pitchFamily="18" charset="-128"/>
                </a:rPr>
                <a:t>県は統一感を演出するために</a:t>
              </a:r>
              <a:endParaRPr lang="en-US" altLang="ja-JP" sz="600" dirty="0">
                <a:solidFill>
                  <a:prstClr val="black"/>
                </a:solidFill>
                <a:latin typeface="ＭＳ Ｐ明朝" panose="02020600040205080304" pitchFamily="18" charset="-128"/>
                <a:ea typeface="ＭＳ Ｐ明朝" panose="02020600040205080304" pitchFamily="18" charset="-128"/>
              </a:endParaRPr>
            </a:p>
            <a:p>
              <a:pPr defTabSz="457200" fontAlgn="auto">
                <a:spcBef>
                  <a:spcPts val="0"/>
                </a:spcBef>
                <a:spcAft>
                  <a:spcPts val="0"/>
                </a:spcAft>
              </a:pPr>
              <a:r>
                <a:rPr lang="ja-JP" altLang="en-US" sz="600" dirty="0">
                  <a:solidFill>
                    <a:prstClr val="black"/>
                  </a:solidFill>
                  <a:latin typeface="ＭＳ Ｐ明朝" panose="02020600040205080304" pitchFamily="18" charset="-128"/>
                  <a:ea typeface="ＭＳ Ｐ明朝" panose="02020600040205080304" pitchFamily="18" charset="-128"/>
                </a:rPr>
                <a:t>シンボルキャラクターを配置します。</a:t>
              </a:r>
            </a:p>
          </p:txBody>
        </p:sp>
        <p:sp>
          <p:nvSpPr>
            <p:cNvPr id="41" name="テキスト ボックス 40">
              <a:extLst>
                <a:ext uri="{FF2B5EF4-FFF2-40B4-BE49-F238E27FC236}">
                  <a16:creationId xmlns:a16="http://schemas.microsoft.com/office/drawing/2014/main" id="{F44F6B1C-008B-BCF0-82AC-9C9CD824FDEF}"/>
                </a:ext>
              </a:extLst>
            </p:cNvPr>
            <p:cNvSpPr txBox="1"/>
            <p:nvPr/>
          </p:nvSpPr>
          <p:spPr>
            <a:xfrm>
              <a:off x="2645517" y="540710"/>
              <a:ext cx="1356462" cy="230832"/>
            </a:xfrm>
            <a:prstGeom prst="rect">
              <a:avLst/>
            </a:prstGeom>
            <a:noFill/>
          </p:spPr>
          <p:txBody>
            <a:bodyPr wrap="none" rtlCol="0">
              <a:spAutoFit/>
            </a:bodyPr>
            <a:lstStyle/>
            <a:p>
              <a:pPr defTabSz="457200" fontAlgn="auto">
                <a:spcBef>
                  <a:spcPts val="0"/>
                </a:spcBef>
                <a:spcAft>
                  <a:spcPts val="0"/>
                </a:spcAft>
              </a:pPr>
              <a:r>
                <a:rPr lang="en-US" altLang="ja-JP" sz="900" dirty="0">
                  <a:solidFill>
                    <a:prstClr val="black"/>
                  </a:solidFill>
                  <a:latin typeface="ＭＳ Ｐ明朝" panose="02020600040205080304" pitchFamily="18" charset="-128"/>
                  <a:ea typeface="ＭＳ Ｐ明朝" panose="02020600040205080304" pitchFamily="18" charset="-128"/>
                </a:rPr>
                <a:t>7</a:t>
              </a:r>
              <a:r>
                <a:rPr lang="ja-JP" altLang="en-US" sz="900" dirty="0">
                  <a:solidFill>
                    <a:prstClr val="black"/>
                  </a:solidFill>
                  <a:latin typeface="ＭＳ Ｐ明朝" panose="02020600040205080304" pitchFamily="18" charset="-128"/>
                  <a:ea typeface="ＭＳ Ｐ明朝" panose="02020600040205080304" pitchFamily="18" charset="-128"/>
                </a:rPr>
                <a:t>県シンボルキャラクター</a:t>
              </a:r>
            </a:p>
          </p:txBody>
        </p:sp>
        <p:cxnSp>
          <p:nvCxnSpPr>
            <p:cNvPr id="42" name="直線矢印コネクタ 41">
              <a:extLst>
                <a:ext uri="{FF2B5EF4-FFF2-40B4-BE49-F238E27FC236}">
                  <a16:creationId xmlns:a16="http://schemas.microsoft.com/office/drawing/2014/main" id="{B42F03A9-B4E3-6AB7-7644-D349E26D7158}"/>
                </a:ext>
              </a:extLst>
            </p:cNvPr>
            <p:cNvCxnSpPr>
              <a:cxnSpLocks/>
            </p:cNvCxnSpPr>
            <p:nvPr/>
          </p:nvCxnSpPr>
          <p:spPr>
            <a:xfrm flipV="1">
              <a:off x="1420489" y="3162060"/>
              <a:ext cx="544910" cy="824739"/>
            </a:xfrm>
            <a:prstGeom prst="straightConnector1">
              <a:avLst/>
            </a:prstGeom>
            <a:noFill/>
            <a:ln w="28575" cap="flat" cmpd="sng" algn="ctr">
              <a:solidFill>
                <a:srgbClr val="FF0000"/>
              </a:solidFill>
              <a:prstDash val="solid"/>
              <a:miter lim="800000"/>
              <a:headEnd type="triangle"/>
              <a:tailEnd type="triangle"/>
            </a:ln>
            <a:effectLst/>
          </p:spPr>
        </p:cxnSp>
        <p:sp>
          <p:nvSpPr>
            <p:cNvPr id="43" name="テキスト ボックス 42">
              <a:extLst>
                <a:ext uri="{FF2B5EF4-FFF2-40B4-BE49-F238E27FC236}">
                  <a16:creationId xmlns:a16="http://schemas.microsoft.com/office/drawing/2014/main" id="{6FA4B34B-3218-CF65-69CC-F227EFA89146}"/>
                </a:ext>
              </a:extLst>
            </p:cNvPr>
            <p:cNvSpPr txBox="1"/>
            <p:nvPr/>
          </p:nvSpPr>
          <p:spPr>
            <a:xfrm>
              <a:off x="1692551" y="3343454"/>
              <a:ext cx="418704" cy="307777"/>
            </a:xfrm>
            <a:prstGeom prst="rect">
              <a:avLst/>
            </a:prstGeom>
            <a:noFill/>
          </p:spPr>
          <p:txBody>
            <a:bodyPr wrap="none" rtlCol="0">
              <a:spAutoFit/>
            </a:bodyPr>
            <a:lstStyle/>
            <a:p>
              <a:pPr defTabSz="457200" fontAlgn="auto">
                <a:spcBef>
                  <a:spcPts val="0"/>
                </a:spcBef>
                <a:spcAft>
                  <a:spcPts val="0"/>
                </a:spcAft>
              </a:pPr>
              <a:r>
                <a:rPr lang="en-US" altLang="ja-JP" sz="1400" b="1" dirty="0">
                  <a:solidFill>
                    <a:prstClr val="black"/>
                  </a:solidFill>
                  <a:latin typeface="ＭＳ Ｐ明朝" panose="02020600040205080304" pitchFamily="18" charset="-128"/>
                  <a:ea typeface="ＭＳ Ｐ明朝" panose="02020600040205080304" pitchFamily="18" charset="-128"/>
                </a:rPr>
                <a:t>2M</a:t>
              </a:r>
              <a:endParaRPr lang="ja-JP" altLang="en-US" sz="1400" b="1" dirty="0">
                <a:solidFill>
                  <a:prstClr val="black"/>
                </a:solidFill>
                <a:latin typeface="ＭＳ Ｐ明朝" panose="02020600040205080304" pitchFamily="18" charset="-128"/>
                <a:ea typeface="ＭＳ Ｐ明朝" panose="02020600040205080304" pitchFamily="18" charset="-128"/>
              </a:endParaRPr>
            </a:p>
          </p:txBody>
        </p:sp>
        <p:pic>
          <p:nvPicPr>
            <p:cNvPr id="44" name="図 43">
              <a:extLst>
                <a:ext uri="{FF2B5EF4-FFF2-40B4-BE49-F238E27FC236}">
                  <a16:creationId xmlns:a16="http://schemas.microsoft.com/office/drawing/2014/main" id="{8448AE1C-39B1-F85F-12EA-69394A39591C}"/>
                </a:ext>
              </a:extLst>
            </p:cNvPr>
            <p:cNvPicPr>
              <a:picLocks noChangeAspect="1"/>
            </p:cNvPicPr>
            <p:nvPr/>
          </p:nvPicPr>
          <p:blipFill rotWithShape="1">
            <a:blip r:embed="rId5" cstate="screen">
              <a:clrChange>
                <a:clrFrom>
                  <a:srgbClr val="E8EEEE"/>
                </a:clrFrom>
                <a:clrTo>
                  <a:srgbClr val="E8EEEE">
                    <a:alpha val="0"/>
                  </a:srgbClr>
                </a:clrTo>
              </a:clrChange>
              <a:extLst>
                <a:ext uri="{28A0092B-C50C-407E-A947-70E740481C1C}">
                  <a14:useLocalDpi xmlns:a14="http://schemas.microsoft.com/office/drawing/2010/main"/>
                </a:ext>
              </a:extLst>
            </a:blip>
            <a:srcRect/>
            <a:stretch/>
          </p:blipFill>
          <p:spPr>
            <a:xfrm>
              <a:off x="3468574" y="865326"/>
              <a:ext cx="206134" cy="344589"/>
            </a:xfrm>
            <a:prstGeom prst="rect">
              <a:avLst/>
            </a:prstGeom>
          </p:spPr>
        </p:pic>
        <p:sp>
          <p:nvSpPr>
            <p:cNvPr id="45" name="テキスト ボックス 44">
              <a:extLst>
                <a:ext uri="{FF2B5EF4-FFF2-40B4-BE49-F238E27FC236}">
                  <a16:creationId xmlns:a16="http://schemas.microsoft.com/office/drawing/2014/main" id="{F788078B-682C-7483-1430-C407DCEC5AEE}"/>
                </a:ext>
              </a:extLst>
            </p:cNvPr>
            <p:cNvSpPr txBox="1"/>
            <p:nvPr/>
          </p:nvSpPr>
          <p:spPr>
            <a:xfrm>
              <a:off x="2022016" y="3578438"/>
              <a:ext cx="987771" cy="276999"/>
            </a:xfrm>
            <a:prstGeom prst="rect">
              <a:avLst/>
            </a:prstGeom>
            <a:noFill/>
          </p:spPr>
          <p:txBody>
            <a:bodyPr wrap="none" rtlCol="0">
              <a:spAutoFit/>
            </a:bodyPr>
            <a:lstStyle/>
            <a:p>
              <a:pPr defTabSz="457200" fontAlgn="auto">
                <a:spcBef>
                  <a:spcPts val="0"/>
                </a:spcBef>
                <a:spcAft>
                  <a:spcPts val="0"/>
                </a:spcAft>
              </a:pPr>
              <a:r>
                <a:rPr lang="ja-JP" altLang="en-US" sz="1200" b="1" u="sng" dirty="0">
                  <a:solidFill>
                    <a:prstClr val="black"/>
                  </a:solidFill>
                  <a:latin typeface="ＭＳ Ｐ明朝" panose="02020600040205080304" pitchFamily="18" charset="-128"/>
                  <a:ea typeface="ＭＳ Ｐ明朝" panose="02020600040205080304" pitchFamily="18" charset="-128"/>
                </a:rPr>
                <a:t>③カーペット</a:t>
              </a:r>
              <a:endParaRPr lang="en-US" altLang="ja-JP" sz="1100" dirty="0">
                <a:solidFill>
                  <a:prstClr val="black"/>
                </a:solidFill>
                <a:latin typeface="ＭＳ Ｐ明朝" panose="02020600040205080304" pitchFamily="18" charset="-128"/>
                <a:ea typeface="ＭＳ Ｐ明朝" panose="02020600040205080304" pitchFamily="18" charset="-128"/>
              </a:endParaRPr>
            </a:p>
          </p:txBody>
        </p:sp>
        <p:sp>
          <p:nvSpPr>
            <p:cNvPr id="46" name="テキスト ボックス 45">
              <a:extLst>
                <a:ext uri="{FF2B5EF4-FFF2-40B4-BE49-F238E27FC236}">
                  <a16:creationId xmlns:a16="http://schemas.microsoft.com/office/drawing/2014/main" id="{0BEC1553-076B-3561-5A12-798E4AF8A608}"/>
                </a:ext>
              </a:extLst>
            </p:cNvPr>
            <p:cNvSpPr txBox="1"/>
            <p:nvPr/>
          </p:nvSpPr>
          <p:spPr>
            <a:xfrm>
              <a:off x="4256068" y="3863587"/>
              <a:ext cx="2188421" cy="400110"/>
            </a:xfrm>
            <a:prstGeom prst="rect">
              <a:avLst/>
            </a:prstGeom>
            <a:noFill/>
          </p:spPr>
          <p:txBody>
            <a:bodyPr wrap="none" rtlCol="0">
              <a:spAutoFit/>
            </a:bodyPr>
            <a:lstStyle/>
            <a:p>
              <a:pPr defTabSz="457200" fontAlgn="auto">
                <a:spcBef>
                  <a:spcPts val="0"/>
                </a:spcBef>
                <a:spcAft>
                  <a:spcPts val="0"/>
                </a:spcAft>
              </a:pPr>
              <a:r>
                <a:rPr lang="en-US" altLang="ja-JP" sz="1000" dirty="0">
                  <a:solidFill>
                    <a:prstClr val="black"/>
                  </a:solidFill>
                  <a:latin typeface="ＭＳ Ｐ明朝" panose="02020600040205080304" pitchFamily="18" charset="-128"/>
                  <a:ea typeface="ＭＳ Ｐ明朝" panose="02020600040205080304" pitchFamily="18" charset="-128"/>
                </a:rPr>
                <a:t>※</a:t>
              </a:r>
              <a:r>
                <a:rPr lang="ja-JP" altLang="en-US" sz="1000" dirty="0">
                  <a:solidFill>
                    <a:prstClr val="black"/>
                  </a:solidFill>
                  <a:latin typeface="ＭＳ Ｐ明朝" panose="02020600040205080304" pitchFamily="18" charset="-128"/>
                  <a:ea typeface="ＭＳ Ｐ明朝" panose="02020600040205080304" pitchFamily="18" charset="-128"/>
                </a:rPr>
                <a:t>上記は</a:t>
              </a:r>
              <a:r>
                <a:rPr lang="en-US" altLang="ja-JP" sz="1000" dirty="0">
                  <a:solidFill>
                    <a:prstClr val="black"/>
                  </a:solidFill>
                  <a:latin typeface="ＭＳ Ｐ明朝" panose="02020600040205080304" pitchFamily="18" charset="-128"/>
                  <a:ea typeface="ＭＳ Ｐ明朝" panose="02020600040205080304" pitchFamily="18" charset="-128"/>
                </a:rPr>
                <a:t>3M×3M</a:t>
              </a:r>
              <a:r>
                <a:rPr lang="ja-JP" altLang="en-US" sz="1000" dirty="0">
                  <a:solidFill>
                    <a:prstClr val="black"/>
                  </a:solidFill>
                  <a:latin typeface="ＭＳ Ｐ明朝" panose="02020600040205080304" pitchFamily="18" charset="-128"/>
                  <a:ea typeface="ＭＳ Ｐ明朝" panose="02020600040205080304" pitchFamily="18" charset="-128"/>
                </a:rPr>
                <a:t>のブースなります。</a:t>
              </a:r>
              <a:endParaRPr lang="en-US" altLang="ja-JP" sz="1000" dirty="0">
                <a:solidFill>
                  <a:prstClr val="black"/>
                </a:solidFill>
                <a:latin typeface="ＭＳ Ｐ明朝" panose="02020600040205080304" pitchFamily="18" charset="-128"/>
                <a:ea typeface="ＭＳ Ｐ明朝" panose="02020600040205080304" pitchFamily="18" charset="-128"/>
              </a:endParaRPr>
            </a:p>
            <a:p>
              <a:pPr defTabSz="457200" fontAlgn="auto">
                <a:spcBef>
                  <a:spcPts val="0"/>
                </a:spcBef>
                <a:spcAft>
                  <a:spcPts val="0"/>
                </a:spcAft>
              </a:pPr>
              <a:r>
                <a:rPr lang="ja-JP" altLang="en-US" sz="1000" b="1" dirty="0">
                  <a:solidFill>
                    <a:srgbClr val="FF0000"/>
                  </a:solidFill>
                  <a:latin typeface="ＭＳ Ｐ明朝" panose="02020600040205080304" pitchFamily="18" charset="-128"/>
                  <a:ea typeface="ＭＳ Ｐ明朝" panose="02020600040205080304" pitchFamily="18" charset="-128"/>
                </a:rPr>
                <a:t>モニターは別途オプション</a:t>
              </a:r>
              <a:r>
                <a:rPr lang="ja-JP" altLang="en-US" sz="1000" dirty="0">
                  <a:solidFill>
                    <a:prstClr val="black"/>
                  </a:solidFill>
                  <a:latin typeface="ＭＳ Ｐ明朝" panose="02020600040205080304" pitchFamily="18" charset="-128"/>
                  <a:ea typeface="ＭＳ Ｐ明朝" panose="02020600040205080304" pitchFamily="18" charset="-128"/>
                </a:rPr>
                <a:t>となります。</a:t>
              </a:r>
            </a:p>
          </p:txBody>
        </p:sp>
      </p:grpSp>
      <p:sp>
        <p:nvSpPr>
          <p:cNvPr id="72" name="タイトル 1">
            <a:extLst>
              <a:ext uri="{FF2B5EF4-FFF2-40B4-BE49-F238E27FC236}">
                <a16:creationId xmlns:a16="http://schemas.microsoft.com/office/drawing/2014/main" id="{0A279226-50A7-4AB4-A606-BE3C34AD1859}"/>
              </a:ext>
            </a:extLst>
          </p:cNvPr>
          <p:cNvSpPr txBox="1">
            <a:spLocks/>
          </p:cNvSpPr>
          <p:nvPr/>
        </p:nvSpPr>
        <p:spPr>
          <a:xfrm>
            <a:off x="82429" y="3669525"/>
            <a:ext cx="3795712" cy="43200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kumimoji="1" sz="1600" b="1" kern="1200">
                <a:solidFill>
                  <a:schemeClr val="tx1">
                    <a:lumMod val="75000"/>
                    <a:lumOff val="25000"/>
                  </a:schemeClr>
                </a:solidFill>
                <a:latin typeface="+mn-ea"/>
                <a:ea typeface="+mn-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lang="en-US" altLang="ja-JP" sz="1200" dirty="0">
                <a:solidFill>
                  <a:prstClr val="black">
                    <a:lumMod val="75000"/>
                    <a:lumOff val="25000"/>
                  </a:prstClr>
                </a:solidFill>
                <a:latin typeface="ＭＳ Ｐ明朝" panose="02020600040205080304" pitchFamily="18" charset="-128"/>
                <a:ea typeface="ＭＳ Ｐ明朝" panose="02020600040205080304" pitchFamily="18" charset="-128"/>
              </a:rPr>
              <a:t>B. </a:t>
            </a:r>
            <a:r>
              <a:rPr kumimoji="1" lang="en-US" altLang="ja-JP" sz="1200" b="1" i="0" u="none" strike="noStrike" kern="1200" cap="none" spc="0" normalizeH="0" baseline="0" noProof="0" dirty="0">
                <a:ln>
                  <a:noFill/>
                </a:ln>
                <a:solidFill>
                  <a:prstClr val="black">
                    <a:lumMod val="75000"/>
                    <a:lumOff val="25000"/>
                  </a:prstClr>
                </a:solidFill>
                <a:effectLst/>
                <a:uLnTx/>
                <a:uFillTx/>
                <a:latin typeface="ＭＳ Ｐ明朝" panose="02020600040205080304" pitchFamily="18" charset="-128"/>
                <a:ea typeface="ＭＳ Ｐ明朝" panose="02020600040205080304" pitchFamily="18" charset="-128"/>
                <a:cs typeface="+mj-cs"/>
              </a:rPr>
              <a:t>(</a:t>
            </a:r>
            <a:r>
              <a:rPr kumimoji="1" lang="ja-JP" altLang="en-US" sz="1200" b="1" i="0" u="none" strike="noStrike" kern="1200" cap="none" spc="0" normalizeH="0" baseline="0" noProof="0" dirty="0">
                <a:ln>
                  <a:noFill/>
                </a:ln>
                <a:solidFill>
                  <a:prstClr val="black">
                    <a:lumMod val="75000"/>
                    <a:lumOff val="25000"/>
                  </a:prstClr>
                </a:solidFill>
                <a:effectLst/>
                <a:uLnTx/>
                <a:uFillTx/>
                <a:latin typeface="ＭＳ Ｐ明朝" panose="02020600040205080304" pitchFamily="18" charset="-128"/>
                <a:ea typeface="ＭＳ Ｐ明朝" panose="02020600040205080304" pitchFamily="18" charset="-128"/>
                <a:cs typeface="+mj-cs"/>
              </a:rPr>
              <a:t>屋外）ブース装飾（案）</a:t>
            </a:r>
          </a:p>
        </p:txBody>
      </p:sp>
      <p:grpSp>
        <p:nvGrpSpPr>
          <p:cNvPr id="88" name="グループ化 87">
            <a:extLst>
              <a:ext uri="{FF2B5EF4-FFF2-40B4-BE49-F238E27FC236}">
                <a16:creationId xmlns:a16="http://schemas.microsoft.com/office/drawing/2014/main" id="{024FD6A7-E321-7D62-05AE-C4CD0908A943}"/>
              </a:ext>
            </a:extLst>
          </p:cNvPr>
          <p:cNvGrpSpPr/>
          <p:nvPr/>
        </p:nvGrpSpPr>
        <p:grpSpPr>
          <a:xfrm>
            <a:off x="386949" y="3768111"/>
            <a:ext cx="6158313" cy="3234734"/>
            <a:chOff x="23976" y="5161208"/>
            <a:chExt cx="6689482" cy="3801018"/>
          </a:xfrm>
        </p:grpSpPr>
        <p:pic>
          <p:nvPicPr>
            <p:cNvPr id="63" name="図 62">
              <a:extLst>
                <a:ext uri="{FF2B5EF4-FFF2-40B4-BE49-F238E27FC236}">
                  <a16:creationId xmlns:a16="http://schemas.microsoft.com/office/drawing/2014/main" id="{F2F50192-29A7-01C4-B81B-73E572C92CFF}"/>
                </a:ext>
              </a:extLst>
            </p:cNvPr>
            <p:cNvPicPr>
              <a:picLocks noChangeAspect="1"/>
            </p:cNvPicPr>
            <p:nvPr/>
          </p:nvPicPr>
          <p:blipFill rotWithShape="1">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rcRect t="9786"/>
            <a:stretch/>
          </p:blipFill>
          <p:spPr>
            <a:xfrm>
              <a:off x="23976" y="5161208"/>
              <a:ext cx="4230735" cy="3801018"/>
            </a:xfrm>
            <a:prstGeom prst="rect">
              <a:avLst/>
            </a:prstGeom>
          </p:spPr>
        </p:pic>
        <p:sp>
          <p:nvSpPr>
            <p:cNvPr id="64" name="正方形/長方形 63">
              <a:extLst>
                <a:ext uri="{FF2B5EF4-FFF2-40B4-BE49-F238E27FC236}">
                  <a16:creationId xmlns:a16="http://schemas.microsoft.com/office/drawing/2014/main" id="{C6881DBF-E180-13CC-5DAC-B46C203C3BCA}"/>
                </a:ext>
              </a:extLst>
            </p:cNvPr>
            <p:cNvSpPr/>
            <p:nvPr/>
          </p:nvSpPr>
          <p:spPr>
            <a:xfrm>
              <a:off x="1220937" y="6008454"/>
              <a:ext cx="1305475" cy="434633"/>
            </a:xfrm>
            <a:prstGeom prst="rect">
              <a:avLst/>
            </a:prstGeom>
            <a:solidFill>
              <a:sysClr val="window" lastClr="FFFFFF"/>
            </a:solidFill>
            <a:ln w="12700" cap="flat" cmpd="sng" algn="ctr">
              <a:solidFill>
                <a:srgbClr val="4472C4">
                  <a:shade val="50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ja-JP" altLang="en-US" sz="1050" b="0" i="0" u="none" strike="noStrike" kern="0" cap="none" spc="0" normalizeH="0" baseline="0" noProof="0" dirty="0">
                  <a:ln>
                    <a:noFill/>
                  </a:ln>
                  <a:solidFill>
                    <a:prstClr val="black"/>
                  </a:solidFill>
                  <a:effectLst/>
                  <a:uLnTx/>
                  <a:uFillTx/>
                  <a:latin typeface="ＭＳ Ｐ明朝" panose="02020600040205080304" pitchFamily="18" charset="-128"/>
                  <a:ea typeface="ＭＳ Ｐ明朝" panose="02020600040205080304" pitchFamily="18" charset="-128"/>
                  <a:cs typeface="+mn-cs"/>
                </a:rPr>
                <a:t>①パラペット　</a:t>
              </a:r>
              <a:endParaRPr kumimoji="0" lang="en-US" altLang="ja-JP" sz="1050" b="0" i="0" u="none" strike="noStrike" kern="0" cap="none" spc="0" normalizeH="0" baseline="0" noProof="0" dirty="0">
                <a:ln>
                  <a:noFill/>
                </a:ln>
                <a:solidFill>
                  <a:prstClr val="black"/>
                </a:solidFill>
                <a:effectLst/>
                <a:uLnTx/>
                <a:uFillTx/>
                <a:latin typeface="ＭＳ Ｐ明朝" panose="02020600040205080304" pitchFamily="18" charset="-128"/>
                <a:ea typeface="ＭＳ Ｐ明朝" panose="02020600040205080304" pitchFamily="18" charset="-128"/>
                <a:cs typeface="+mn-cs"/>
              </a:endParaRPr>
            </a:p>
          </p:txBody>
        </p:sp>
        <p:sp>
          <p:nvSpPr>
            <p:cNvPr id="65" name="テキスト ボックス 64">
              <a:extLst>
                <a:ext uri="{FF2B5EF4-FFF2-40B4-BE49-F238E27FC236}">
                  <a16:creationId xmlns:a16="http://schemas.microsoft.com/office/drawing/2014/main" id="{E1484E98-961B-C4E5-9464-818BF9ECE4CA}"/>
                </a:ext>
              </a:extLst>
            </p:cNvPr>
            <p:cNvSpPr txBox="1"/>
            <p:nvPr/>
          </p:nvSpPr>
          <p:spPr>
            <a:xfrm>
              <a:off x="1900669" y="7159226"/>
              <a:ext cx="954107" cy="276999"/>
            </a:xfrm>
            <a:prstGeom prst="rect">
              <a:avLst/>
            </a:prstGeom>
            <a:noFill/>
          </p:spPr>
          <p:txBody>
            <a:bodyPr wrap="none" rtlCol="0">
              <a:spAutoFit/>
            </a:bodyPr>
            <a:lstStyle/>
            <a:p>
              <a:pPr defTabSz="457200" fontAlgn="auto">
                <a:spcBef>
                  <a:spcPts val="0"/>
                </a:spcBef>
                <a:spcAft>
                  <a:spcPts val="0"/>
                </a:spcAft>
              </a:pPr>
              <a:r>
                <a:rPr lang="ja-JP" altLang="en-US" sz="1200" b="1" dirty="0">
                  <a:solidFill>
                    <a:srgbClr val="70AD47">
                      <a:lumMod val="50000"/>
                    </a:srgbClr>
                  </a:solidFill>
                  <a:latin typeface="ＭＳ Ｐ明朝" panose="02020600040205080304" pitchFamily="18" charset="-128"/>
                  <a:ea typeface="ＭＳ Ｐ明朝" panose="02020600040205080304" pitchFamily="18" charset="-128"/>
                </a:rPr>
                <a:t>②後幕印刷</a:t>
              </a:r>
            </a:p>
          </p:txBody>
        </p:sp>
        <p:cxnSp>
          <p:nvCxnSpPr>
            <p:cNvPr id="66" name="直線矢印コネクタ 65">
              <a:extLst>
                <a:ext uri="{FF2B5EF4-FFF2-40B4-BE49-F238E27FC236}">
                  <a16:creationId xmlns:a16="http://schemas.microsoft.com/office/drawing/2014/main" id="{6F2D122C-1C35-937C-343A-EDCADE0F7784}"/>
                </a:ext>
              </a:extLst>
            </p:cNvPr>
            <p:cNvCxnSpPr>
              <a:cxnSpLocks/>
            </p:cNvCxnSpPr>
            <p:nvPr/>
          </p:nvCxnSpPr>
          <p:spPr>
            <a:xfrm flipV="1">
              <a:off x="432883" y="7938569"/>
              <a:ext cx="1321858" cy="326362"/>
            </a:xfrm>
            <a:prstGeom prst="straightConnector1">
              <a:avLst/>
            </a:prstGeom>
            <a:noFill/>
            <a:ln w="6350" cap="flat" cmpd="sng" algn="ctr">
              <a:solidFill>
                <a:sysClr val="windowText" lastClr="000000"/>
              </a:solidFill>
              <a:prstDash val="solid"/>
              <a:miter lim="800000"/>
              <a:headEnd type="triangle"/>
              <a:tailEnd type="triangle"/>
            </a:ln>
            <a:effectLst/>
          </p:spPr>
        </p:cxnSp>
        <p:cxnSp>
          <p:nvCxnSpPr>
            <p:cNvPr id="67" name="直線矢印コネクタ 66">
              <a:extLst>
                <a:ext uri="{FF2B5EF4-FFF2-40B4-BE49-F238E27FC236}">
                  <a16:creationId xmlns:a16="http://schemas.microsoft.com/office/drawing/2014/main" id="{6EA47A44-0934-D813-87EF-6A9D014E4764}"/>
                </a:ext>
              </a:extLst>
            </p:cNvPr>
            <p:cNvCxnSpPr>
              <a:cxnSpLocks/>
            </p:cNvCxnSpPr>
            <p:nvPr/>
          </p:nvCxnSpPr>
          <p:spPr>
            <a:xfrm>
              <a:off x="503722" y="8331699"/>
              <a:ext cx="2628108" cy="31959"/>
            </a:xfrm>
            <a:prstGeom prst="straightConnector1">
              <a:avLst/>
            </a:prstGeom>
            <a:noFill/>
            <a:ln w="6350" cap="flat" cmpd="sng" algn="ctr">
              <a:solidFill>
                <a:sysClr val="windowText" lastClr="000000"/>
              </a:solidFill>
              <a:prstDash val="solid"/>
              <a:miter lim="800000"/>
              <a:headEnd type="triangle"/>
              <a:tailEnd type="triangle"/>
            </a:ln>
            <a:effectLst/>
          </p:spPr>
        </p:cxnSp>
        <p:sp>
          <p:nvSpPr>
            <p:cNvPr id="68" name="テキスト ボックス 67">
              <a:extLst>
                <a:ext uri="{FF2B5EF4-FFF2-40B4-BE49-F238E27FC236}">
                  <a16:creationId xmlns:a16="http://schemas.microsoft.com/office/drawing/2014/main" id="{451A1FCF-28F9-320A-26DB-D9CD59F11E2A}"/>
                </a:ext>
              </a:extLst>
            </p:cNvPr>
            <p:cNvSpPr txBox="1"/>
            <p:nvPr/>
          </p:nvSpPr>
          <p:spPr>
            <a:xfrm>
              <a:off x="2136123" y="8075530"/>
              <a:ext cx="421561" cy="313418"/>
            </a:xfrm>
            <a:prstGeom prst="rect">
              <a:avLst/>
            </a:prstGeom>
            <a:noFill/>
          </p:spPr>
          <p:txBody>
            <a:bodyPr wrap="none" rtlCol="0">
              <a:spAutoFit/>
            </a:bodyPr>
            <a:lstStyle/>
            <a:p>
              <a:pPr defTabSz="457200" fontAlgn="auto">
                <a:spcBef>
                  <a:spcPts val="0"/>
                </a:spcBef>
                <a:spcAft>
                  <a:spcPts val="0"/>
                </a:spcAft>
              </a:pPr>
              <a:r>
                <a:rPr lang="en-US" altLang="ja-JP" sz="1400" b="1" dirty="0">
                  <a:solidFill>
                    <a:srgbClr val="70AD47">
                      <a:lumMod val="50000"/>
                    </a:srgbClr>
                  </a:solidFill>
                  <a:latin typeface="ＭＳ Ｐ明朝" panose="02020600040205080304" pitchFamily="18" charset="-128"/>
                  <a:ea typeface="ＭＳ Ｐ明朝" panose="02020600040205080304" pitchFamily="18" charset="-128"/>
                </a:rPr>
                <a:t>3M</a:t>
              </a:r>
              <a:endParaRPr lang="ja-JP" altLang="en-US" sz="1400" b="1" dirty="0">
                <a:solidFill>
                  <a:srgbClr val="70AD47">
                    <a:lumMod val="50000"/>
                  </a:srgbClr>
                </a:solidFill>
                <a:latin typeface="ＭＳ Ｐ明朝" panose="02020600040205080304" pitchFamily="18" charset="-128"/>
                <a:ea typeface="ＭＳ Ｐ明朝" panose="02020600040205080304" pitchFamily="18" charset="-128"/>
              </a:endParaRPr>
            </a:p>
          </p:txBody>
        </p:sp>
        <p:sp>
          <p:nvSpPr>
            <p:cNvPr id="69" name="テキスト ボックス 68">
              <a:extLst>
                <a:ext uri="{FF2B5EF4-FFF2-40B4-BE49-F238E27FC236}">
                  <a16:creationId xmlns:a16="http://schemas.microsoft.com/office/drawing/2014/main" id="{1B42C761-9933-7FDC-A061-D4F148298A39}"/>
                </a:ext>
              </a:extLst>
            </p:cNvPr>
            <p:cNvSpPr txBox="1"/>
            <p:nvPr/>
          </p:nvSpPr>
          <p:spPr>
            <a:xfrm>
              <a:off x="640198" y="7623020"/>
              <a:ext cx="421561" cy="313418"/>
            </a:xfrm>
            <a:prstGeom prst="rect">
              <a:avLst/>
            </a:prstGeom>
            <a:noFill/>
          </p:spPr>
          <p:txBody>
            <a:bodyPr wrap="none" rtlCol="0">
              <a:spAutoFit/>
            </a:bodyPr>
            <a:lstStyle/>
            <a:p>
              <a:pPr defTabSz="457200" fontAlgn="auto">
                <a:spcBef>
                  <a:spcPts val="0"/>
                </a:spcBef>
                <a:spcAft>
                  <a:spcPts val="0"/>
                </a:spcAft>
              </a:pPr>
              <a:r>
                <a:rPr lang="en-US" altLang="ja-JP" sz="1400" b="1" dirty="0">
                  <a:solidFill>
                    <a:srgbClr val="70AD47">
                      <a:lumMod val="50000"/>
                    </a:srgbClr>
                  </a:solidFill>
                  <a:latin typeface="ＭＳ Ｐ明朝" panose="02020600040205080304" pitchFamily="18" charset="-128"/>
                  <a:ea typeface="ＭＳ Ｐ明朝" panose="02020600040205080304" pitchFamily="18" charset="-128"/>
                </a:rPr>
                <a:t>3M</a:t>
              </a:r>
              <a:endParaRPr lang="ja-JP" altLang="en-US" sz="1400" b="1" dirty="0">
                <a:solidFill>
                  <a:srgbClr val="70AD47">
                    <a:lumMod val="50000"/>
                  </a:srgbClr>
                </a:solidFill>
                <a:latin typeface="ＭＳ Ｐ明朝" panose="02020600040205080304" pitchFamily="18" charset="-128"/>
                <a:ea typeface="ＭＳ Ｐ明朝" panose="02020600040205080304" pitchFamily="18" charset="-128"/>
              </a:endParaRPr>
            </a:p>
          </p:txBody>
        </p:sp>
        <p:pic>
          <p:nvPicPr>
            <p:cNvPr id="70" name="図 69" descr="グラフィカル ユーザー インターフェイス が含まれている画像&#10;&#10;自動的に生成された説明">
              <a:extLst>
                <a:ext uri="{FF2B5EF4-FFF2-40B4-BE49-F238E27FC236}">
                  <a16:creationId xmlns:a16="http://schemas.microsoft.com/office/drawing/2014/main" id="{D6798668-F50C-8260-A289-3ED7EA26509F}"/>
                </a:ext>
              </a:extLst>
            </p:cNvPr>
            <p:cNvPicPr>
              <a:picLocks noChangeAspect="1"/>
            </p:cNvPicPr>
            <p:nvPr/>
          </p:nvPicPr>
          <p:blipFill>
            <a:blip r:embed="rId7" cstate="screen">
              <a:extLst>
                <a:ext uri="{BEBA8EAE-BF5A-486C-A8C5-ECC9F3942E4B}">
                  <a14:imgProps xmlns:a14="http://schemas.microsoft.com/office/drawing/2010/main">
                    <a14:imgLayer r:embed="rId8">
                      <a14:imgEffect>
                        <a14:brightnessContrast bright="20000" contrast="-40000"/>
                      </a14:imgEffect>
                    </a14:imgLayer>
                  </a14:imgProps>
                </a:ext>
                <a:ext uri="{28A0092B-C50C-407E-A947-70E740481C1C}">
                  <a14:useLocalDpi xmlns:a14="http://schemas.microsoft.com/office/drawing/2010/main"/>
                </a:ext>
              </a:extLst>
            </a:blip>
            <a:stretch>
              <a:fillRect/>
            </a:stretch>
          </p:blipFill>
          <p:spPr>
            <a:xfrm>
              <a:off x="4090483" y="6855699"/>
              <a:ext cx="2622975" cy="1476000"/>
            </a:xfrm>
            <a:prstGeom prst="rect">
              <a:avLst/>
            </a:prstGeom>
          </p:spPr>
        </p:pic>
        <p:sp>
          <p:nvSpPr>
            <p:cNvPr id="71" name="テキスト ボックス 70">
              <a:extLst>
                <a:ext uri="{FF2B5EF4-FFF2-40B4-BE49-F238E27FC236}">
                  <a16:creationId xmlns:a16="http://schemas.microsoft.com/office/drawing/2014/main" id="{623AFED2-6D23-B2F0-ABAE-713645DA9A6A}"/>
                </a:ext>
              </a:extLst>
            </p:cNvPr>
            <p:cNvSpPr txBox="1"/>
            <p:nvPr/>
          </p:nvSpPr>
          <p:spPr>
            <a:xfrm>
              <a:off x="4086601" y="6569203"/>
              <a:ext cx="1034257" cy="246221"/>
            </a:xfrm>
            <a:prstGeom prst="rect">
              <a:avLst/>
            </a:prstGeom>
            <a:noFill/>
          </p:spPr>
          <p:txBody>
            <a:bodyPr wrap="none" rtlCol="0">
              <a:spAutoFit/>
            </a:bodyPr>
            <a:lstStyle/>
            <a:p>
              <a:pPr defTabSz="457200" fontAlgn="auto">
                <a:spcBef>
                  <a:spcPts val="0"/>
                </a:spcBef>
                <a:spcAft>
                  <a:spcPts val="0"/>
                </a:spcAft>
              </a:pPr>
              <a:r>
                <a:rPr lang="ja-JP" altLang="en-US" sz="1000" dirty="0">
                  <a:solidFill>
                    <a:prstClr val="black"/>
                  </a:solidFill>
                  <a:latin typeface="ＭＳ Ｐ明朝" panose="02020600040205080304" pitchFamily="18" charset="-128"/>
                  <a:ea typeface="ＭＳ Ｐ明朝" panose="02020600040205080304" pitchFamily="18" charset="-128"/>
                </a:rPr>
                <a:t>◆</a:t>
              </a:r>
              <a:r>
                <a:rPr lang="en-US" altLang="ja-JP" sz="1000" dirty="0">
                  <a:solidFill>
                    <a:prstClr val="black"/>
                  </a:solidFill>
                  <a:latin typeface="ＭＳ Ｐ明朝" panose="02020600040205080304" pitchFamily="18" charset="-128"/>
                  <a:ea typeface="ＭＳ Ｐ明朝" panose="02020600040205080304" pitchFamily="18" charset="-128"/>
                </a:rPr>
                <a:t>1</a:t>
              </a:r>
              <a:r>
                <a:rPr lang="ja-JP" altLang="en-US" sz="1000" dirty="0">
                  <a:solidFill>
                    <a:prstClr val="black"/>
                  </a:solidFill>
                  <a:latin typeface="ＭＳ Ｐ明朝" panose="02020600040205080304" pitchFamily="18" charset="-128"/>
                  <a:ea typeface="ＭＳ Ｐ明朝" panose="02020600040205080304" pitchFamily="18" charset="-128"/>
                </a:rPr>
                <a:t>小間施工例</a:t>
              </a:r>
            </a:p>
          </p:txBody>
        </p:sp>
        <p:pic>
          <p:nvPicPr>
            <p:cNvPr id="73" name="図 72" descr="壁に掛けられた看板&#10;&#10;中程度の精度で自動的に生成された説明">
              <a:extLst>
                <a:ext uri="{FF2B5EF4-FFF2-40B4-BE49-F238E27FC236}">
                  <a16:creationId xmlns:a16="http://schemas.microsoft.com/office/drawing/2014/main" id="{A9BB43CB-A9C4-C39A-E90F-DC4D73E46028}"/>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4343485" y="5833756"/>
              <a:ext cx="1528517" cy="579033"/>
            </a:xfrm>
            <a:prstGeom prst="rect">
              <a:avLst/>
            </a:prstGeom>
          </p:spPr>
        </p:pic>
        <p:sp>
          <p:nvSpPr>
            <p:cNvPr id="74" name="テキスト ボックス 73">
              <a:extLst>
                <a:ext uri="{FF2B5EF4-FFF2-40B4-BE49-F238E27FC236}">
                  <a16:creationId xmlns:a16="http://schemas.microsoft.com/office/drawing/2014/main" id="{4A6C6AA5-07AD-D2AD-9296-58C4D4C89759}"/>
                </a:ext>
              </a:extLst>
            </p:cNvPr>
            <p:cNvSpPr txBox="1"/>
            <p:nvPr/>
          </p:nvSpPr>
          <p:spPr>
            <a:xfrm>
              <a:off x="4227908" y="5536040"/>
              <a:ext cx="1933543" cy="246221"/>
            </a:xfrm>
            <a:prstGeom prst="rect">
              <a:avLst/>
            </a:prstGeom>
            <a:noFill/>
          </p:spPr>
          <p:txBody>
            <a:bodyPr wrap="none" rtlCol="0">
              <a:spAutoFit/>
            </a:bodyPr>
            <a:lstStyle/>
            <a:p>
              <a:pPr defTabSz="457200" fontAlgn="auto">
                <a:spcBef>
                  <a:spcPts val="0"/>
                </a:spcBef>
                <a:spcAft>
                  <a:spcPts val="0"/>
                </a:spcAft>
              </a:pPr>
              <a:r>
                <a:rPr lang="ja-JP" altLang="en-US" sz="1000" dirty="0">
                  <a:solidFill>
                    <a:prstClr val="black"/>
                  </a:solidFill>
                  <a:latin typeface="ＭＳ Ｐ明朝" panose="02020600040205080304" pitchFamily="18" charset="-128"/>
                  <a:ea typeface="ＭＳ Ｐ明朝" panose="02020600040205080304" pitchFamily="18" charset="-128"/>
                </a:rPr>
                <a:t>◆パラペット（出展者名表記）例</a:t>
              </a:r>
            </a:p>
          </p:txBody>
        </p:sp>
        <p:sp>
          <p:nvSpPr>
            <p:cNvPr id="75" name="テキスト ボックス 74">
              <a:extLst>
                <a:ext uri="{FF2B5EF4-FFF2-40B4-BE49-F238E27FC236}">
                  <a16:creationId xmlns:a16="http://schemas.microsoft.com/office/drawing/2014/main" id="{DA55F667-5ABB-1555-1F7D-D064BB85999C}"/>
                </a:ext>
              </a:extLst>
            </p:cNvPr>
            <p:cNvSpPr txBox="1"/>
            <p:nvPr/>
          </p:nvSpPr>
          <p:spPr>
            <a:xfrm>
              <a:off x="2305543" y="5667129"/>
              <a:ext cx="1781057" cy="338554"/>
            </a:xfrm>
            <a:prstGeom prst="rect">
              <a:avLst/>
            </a:prstGeom>
            <a:noFill/>
          </p:spPr>
          <p:txBody>
            <a:bodyPr wrap="square" rtlCol="0">
              <a:spAutoFit/>
            </a:bodyPr>
            <a:lstStyle/>
            <a:p>
              <a:pPr defTabSz="457200" fontAlgn="auto">
                <a:spcBef>
                  <a:spcPts val="0"/>
                </a:spcBef>
                <a:spcAft>
                  <a:spcPts val="0"/>
                </a:spcAft>
              </a:pPr>
              <a:r>
                <a:rPr lang="en-US" altLang="ja-JP" sz="800" dirty="0">
                  <a:solidFill>
                    <a:prstClr val="black"/>
                  </a:solidFill>
                  <a:latin typeface="ＭＳ Ｐ明朝" panose="02020600040205080304" pitchFamily="18" charset="-128"/>
                  <a:ea typeface="ＭＳ Ｐ明朝" panose="02020600040205080304" pitchFamily="18" charset="-128"/>
                </a:rPr>
                <a:t>※7</a:t>
              </a:r>
              <a:r>
                <a:rPr lang="ja-JP" altLang="en-US" sz="800" dirty="0">
                  <a:solidFill>
                    <a:prstClr val="black"/>
                  </a:solidFill>
                  <a:latin typeface="ＭＳ Ｐ明朝" panose="02020600040205080304" pitchFamily="18" charset="-128"/>
                  <a:ea typeface="ＭＳ Ｐ明朝" panose="02020600040205080304" pitchFamily="18" charset="-128"/>
                </a:rPr>
                <a:t>県は統一感を演出するために</a:t>
              </a:r>
              <a:endParaRPr lang="en-US" altLang="ja-JP" sz="800" dirty="0">
                <a:solidFill>
                  <a:prstClr val="black"/>
                </a:solidFill>
                <a:latin typeface="ＭＳ Ｐ明朝" panose="02020600040205080304" pitchFamily="18" charset="-128"/>
                <a:ea typeface="ＭＳ Ｐ明朝" panose="02020600040205080304" pitchFamily="18" charset="-128"/>
              </a:endParaRPr>
            </a:p>
            <a:p>
              <a:pPr defTabSz="457200" fontAlgn="auto">
                <a:spcBef>
                  <a:spcPts val="0"/>
                </a:spcBef>
                <a:spcAft>
                  <a:spcPts val="0"/>
                </a:spcAft>
              </a:pPr>
              <a:r>
                <a:rPr lang="ja-JP" altLang="en-US" sz="800" dirty="0">
                  <a:solidFill>
                    <a:prstClr val="black"/>
                  </a:solidFill>
                  <a:latin typeface="ＭＳ Ｐ明朝" panose="02020600040205080304" pitchFamily="18" charset="-128"/>
                  <a:ea typeface="ＭＳ Ｐ明朝" panose="02020600040205080304" pitchFamily="18" charset="-128"/>
                </a:rPr>
                <a:t>シンボルキャラクターを配置します。</a:t>
              </a:r>
            </a:p>
          </p:txBody>
        </p:sp>
        <p:pic>
          <p:nvPicPr>
            <p:cNvPr id="76" name="図 75">
              <a:extLst>
                <a:ext uri="{FF2B5EF4-FFF2-40B4-BE49-F238E27FC236}">
                  <a16:creationId xmlns:a16="http://schemas.microsoft.com/office/drawing/2014/main" id="{CAF316D5-4C2E-54AE-A6A1-5E9AFD1AB5AB}"/>
                </a:ext>
              </a:extLst>
            </p:cNvPr>
            <p:cNvPicPr>
              <a:picLocks noChangeAspect="1"/>
            </p:cNvPicPr>
            <p:nvPr/>
          </p:nvPicPr>
          <p:blipFill rotWithShape="1">
            <a:blip r:embed="rId10" cstate="screen">
              <a:clrChange>
                <a:clrFrom>
                  <a:srgbClr val="E8EEEE"/>
                </a:clrFrom>
                <a:clrTo>
                  <a:srgbClr val="E8EEEE">
                    <a:alpha val="0"/>
                  </a:srgbClr>
                </a:clrTo>
              </a:clrChange>
              <a:extLst>
                <a:ext uri="{28A0092B-C50C-407E-A947-70E740481C1C}">
                  <a14:useLocalDpi xmlns:a14="http://schemas.microsoft.com/office/drawing/2010/main"/>
                </a:ext>
              </a:extLst>
            </a:blip>
            <a:srcRect/>
            <a:stretch/>
          </p:blipFill>
          <p:spPr>
            <a:xfrm>
              <a:off x="2248559" y="6053475"/>
              <a:ext cx="206134" cy="344589"/>
            </a:xfrm>
            <a:prstGeom prst="rect">
              <a:avLst/>
            </a:prstGeom>
          </p:spPr>
        </p:pic>
        <p:sp>
          <p:nvSpPr>
            <p:cNvPr id="77" name="テキスト ボックス 76">
              <a:extLst>
                <a:ext uri="{FF2B5EF4-FFF2-40B4-BE49-F238E27FC236}">
                  <a16:creationId xmlns:a16="http://schemas.microsoft.com/office/drawing/2014/main" id="{503DFCE8-9ACD-9FF2-63DD-F18002A45989}"/>
                </a:ext>
              </a:extLst>
            </p:cNvPr>
            <p:cNvSpPr txBox="1"/>
            <p:nvPr/>
          </p:nvSpPr>
          <p:spPr>
            <a:xfrm>
              <a:off x="3103407" y="6062795"/>
              <a:ext cx="1151304" cy="276999"/>
            </a:xfrm>
            <a:prstGeom prst="rect">
              <a:avLst/>
            </a:prstGeom>
            <a:noFill/>
          </p:spPr>
          <p:txBody>
            <a:bodyPr wrap="square" rtlCol="0">
              <a:spAutoFit/>
            </a:bodyPr>
            <a:lstStyle/>
            <a:p>
              <a:pPr defTabSz="457200" fontAlgn="auto">
                <a:spcBef>
                  <a:spcPts val="0"/>
                </a:spcBef>
                <a:spcAft>
                  <a:spcPts val="0"/>
                </a:spcAft>
              </a:pPr>
              <a:r>
                <a:rPr lang="ja-JP" altLang="en-US" sz="1200" dirty="0">
                  <a:solidFill>
                    <a:srgbClr val="70AD47">
                      <a:lumMod val="50000"/>
                    </a:srgbClr>
                  </a:solidFill>
                  <a:latin typeface="ＭＳ Ｐ明朝" panose="02020600040205080304" pitchFamily="18" charset="-128"/>
                  <a:ea typeface="ＭＳ Ｐ明朝" panose="02020600040205080304" pitchFamily="18" charset="-128"/>
                </a:rPr>
                <a:t>③テント屋根</a:t>
              </a:r>
            </a:p>
          </p:txBody>
        </p:sp>
        <p:sp>
          <p:nvSpPr>
            <p:cNvPr id="78" name="テキスト ボックス 77">
              <a:extLst>
                <a:ext uri="{FF2B5EF4-FFF2-40B4-BE49-F238E27FC236}">
                  <a16:creationId xmlns:a16="http://schemas.microsoft.com/office/drawing/2014/main" id="{3D172BD8-1C7C-E84C-56D0-F6EB24EB9075}"/>
                </a:ext>
              </a:extLst>
            </p:cNvPr>
            <p:cNvSpPr txBox="1"/>
            <p:nvPr/>
          </p:nvSpPr>
          <p:spPr>
            <a:xfrm>
              <a:off x="425997" y="7029967"/>
              <a:ext cx="1151304" cy="276999"/>
            </a:xfrm>
            <a:prstGeom prst="rect">
              <a:avLst/>
            </a:prstGeom>
            <a:noFill/>
          </p:spPr>
          <p:txBody>
            <a:bodyPr wrap="square" rtlCol="0">
              <a:spAutoFit/>
            </a:bodyPr>
            <a:lstStyle/>
            <a:p>
              <a:pPr defTabSz="457200" fontAlgn="auto">
                <a:spcBef>
                  <a:spcPts val="0"/>
                </a:spcBef>
                <a:spcAft>
                  <a:spcPts val="0"/>
                </a:spcAft>
              </a:pPr>
              <a:r>
                <a:rPr lang="ja-JP" altLang="en-US" sz="1200" dirty="0">
                  <a:solidFill>
                    <a:srgbClr val="70AD47">
                      <a:lumMod val="50000"/>
                    </a:srgbClr>
                  </a:solidFill>
                  <a:latin typeface="ＭＳ Ｐ明朝" panose="02020600040205080304" pitchFamily="18" charset="-128"/>
                  <a:ea typeface="ＭＳ Ｐ明朝" panose="02020600040205080304" pitchFamily="18" charset="-128"/>
                </a:rPr>
                <a:t>④ポール</a:t>
              </a:r>
            </a:p>
          </p:txBody>
        </p:sp>
      </p:grpSp>
      <p:sp>
        <p:nvSpPr>
          <p:cNvPr id="80" name="タイトル 1">
            <a:extLst>
              <a:ext uri="{FF2B5EF4-FFF2-40B4-BE49-F238E27FC236}">
                <a16:creationId xmlns:a16="http://schemas.microsoft.com/office/drawing/2014/main" id="{A7964D12-0158-28BF-5FFA-91B819A0E650}"/>
              </a:ext>
            </a:extLst>
          </p:cNvPr>
          <p:cNvSpPr txBox="1">
            <a:spLocks/>
          </p:cNvSpPr>
          <p:nvPr/>
        </p:nvSpPr>
        <p:spPr>
          <a:xfrm>
            <a:off x="0" y="-38989"/>
            <a:ext cx="3795712" cy="43200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kumimoji="1" sz="1600" b="1" kern="1200">
                <a:solidFill>
                  <a:schemeClr val="tx1">
                    <a:lumMod val="75000"/>
                    <a:lumOff val="25000"/>
                  </a:schemeClr>
                </a:solidFill>
                <a:latin typeface="+mn-ea"/>
                <a:ea typeface="+mn-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1" lang="en-US" altLang="ja-JP" sz="1200" b="1" i="0" u="none" strike="noStrike" kern="1200" cap="none" spc="0" normalizeH="0" baseline="0" noProof="0" dirty="0">
                <a:ln>
                  <a:noFill/>
                </a:ln>
                <a:solidFill>
                  <a:prstClr val="black">
                    <a:lumMod val="75000"/>
                    <a:lumOff val="25000"/>
                  </a:prstClr>
                </a:solidFill>
                <a:effectLst/>
                <a:uLnTx/>
                <a:uFillTx/>
                <a:latin typeface="ＭＳ Ｐ明朝" panose="02020600040205080304" pitchFamily="18" charset="-128"/>
                <a:ea typeface="ＭＳ Ｐ明朝" panose="02020600040205080304" pitchFamily="18" charset="-128"/>
                <a:cs typeface="+mj-cs"/>
              </a:rPr>
              <a:t>A. (</a:t>
            </a:r>
            <a:r>
              <a:rPr kumimoji="1" lang="ja-JP" altLang="en-US" sz="1200" b="1" i="0" u="none" strike="noStrike" kern="1200" cap="none" spc="0" normalizeH="0" baseline="0" noProof="0" dirty="0">
                <a:ln>
                  <a:noFill/>
                </a:ln>
                <a:solidFill>
                  <a:prstClr val="black">
                    <a:lumMod val="75000"/>
                    <a:lumOff val="25000"/>
                  </a:prstClr>
                </a:solidFill>
                <a:effectLst/>
                <a:uLnTx/>
                <a:uFillTx/>
                <a:latin typeface="ＭＳ Ｐ明朝" panose="02020600040205080304" pitchFamily="18" charset="-128"/>
                <a:ea typeface="ＭＳ Ｐ明朝" panose="02020600040205080304" pitchFamily="18" charset="-128"/>
                <a:cs typeface="+mj-cs"/>
              </a:rPr>
              <a:t>屋内）ブース装飾（案）</a:t>
            </a:r>
          </a:p>
        </p:txBody>
      </p:sp>
      <p:cxnSp>
        <p:nvCxnSpPr>
          <p:cNvPr id="81" name="直線コネクタ 80">
            <a:extLst>
              <a:ext uri="{FF2B5EF4-FFF2-40B4-BE49-F238E27FC236}">
                <a16:creationId xmlns:a16="http://schemas.microsoft.com/office/drawing/2014/main" id="{8377DE98-4F7E-C181-4331-C63563BCB648}"/>
              </a:ext>
            </a:extLst>
          </p:cNvPr>
          <p:cNvCxnSpPr>
            <a:cxnSpLocks/>
          </p:cNvCxnSpPr>
          <p:nvPr/>
        </p:nvCxnSpPr>
        <p:spPr>
          <a:xfrm flipV="1">
            <a:off x="11133" y="344488"/>
            <a:ext cx="6937844" cy="72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直線コネクタ 81">
            <a:extLst>
              <a:ext uri="{FF2B5EF4-FFF2-40B4-BE49-F238E27FC236}">
                <a16:creationId xmlns:a16="http://schemas.microsoft.com/office/drawing/2014/main" id="{D7D77986-DAAB-7441-74D2-B904550A5641}"/>
              </a:ext>
            </a:extLst>
          </p:cNvPr>
          <p:cNvCxnSpPr>
            <a:cxnSpLocks/>
          </p:cNvCxnSpPr>
          <p:nvPr/>
        </p:nvCxnSpPr>
        <p:spPr>
          <a:xfrm>
            <a:off x="-26912" y="3981288"/>
            <a:ext cx="685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9" name="Text Box 9">
            <a:extLst>
              <a:ext uri="{FF2B5EF4-FFF2-40B4-BE49-F238E27FC236}">
                <a16:creationId xmlns:a16="http://schemas.microsoft.com/office/drawing/2014/main" id="{3330B884-C3E0-63DA-3EB4-CA93301ECB5E}"/>
              </a:ext>
            </a:extLst>
          </p:cNvPr>
          <p:cNvSpPr txBox="1">
            <a:spLocks noChangeArrowheads="1"/>
          </p:cNvSpPr>
          <p:nvPr/>
        </p:nvSpPr>
        <p:spPr bwMode="auto">
          <a:xfrm>
            <a:off x="1868948" y="-41447"/>
            <a:ext cx="4989051" cy="402674"/>
          </a:xfrm>
          <a:prstGeom prst="rect">
            <a:avLst/>
          </a:prstGeom>
          <a:noFill/>
          <a:ln w="9525">
            <a:noFill/>
            <a:miter lim="800000"/>
            <a:headEnd/>
            <a:tailEnd/>
          </a:ln>
          <a:effectLst/>
        </p:spPr>
        <p:txBody>
          <a:bodyPr wrap="square">
            <a:spAutoFit/>
          </a:bodyPr>
          <a:lstStyle/>
          <a:p>
            <a:pPr>
              <a:lnSpc>
                <a:spcPct val="120000"/>
              </a:lnSpc>
            </a:pPr>
            <a:r>
              <a:rPr lang="en-US" altLang="ja-JP" sz="900" b="1" u="sng" dirty="0">
                <a:solidFill>
                  <a:srgbClr val="FF0000"/>
                </a:solidFill>
                <a:latin typeface="ＭＳ Ｐ明朝" panose="02020600040205080304" pitchFamily="18" charset="-128"/>
                <a:ea typeface="ＭＳ Ｐ明朝" panose="02020600040205080304" pitchFamily="18" charset="-128"/>
                <a:cs typeface="Meiryo UI" pitchFamily="50" charset="-128"/>
              </a:rPr>
              <a:t>※</a:t>
            </a:r>
            <a:r>
              <a:rPr lang="ja-JP" altLang="en-US" sz="900" b="1" u="sng" dirty="0">
                <a:solidFill>
                  <a:srgbClr val="FF0000"/>
                </a:solidFill>
                <a:latin typeface="ＭＳ Ｐ明朝" panose="02020600040205080304" pitchFamily="18" charset="-128"/>
                <a:ea typeface="ＭＳ Ｐ明朝" panose="02020600040205080304" pitchFamily="18" charset="-128"/>
                <a:cs typeface="Meiryo UI" pitchFamily="50" charset="-128"/>
              </a:rPr>
              <a:t>以降の出展小間タイプや出展料、パッケージ内容・仕様につきましては、現時点の予定となります。出展団体数や応募状況、会場の都合により変更になる場合がありますので予めご了承くださいませ。</a:t>
            </a:r>
            <a:endParaRPr lang="en-US" altLang="ja-JP" sz="900" b="1" u="sng" dirty="0">
              <a:solidFill>
                <a:srgbClr val="FF0000"/>
              </a:solidFill>
              <a:latin typeface="ＭＳ Ｐ明朝" panose="02020600040205080304" pitchFamily="18" charset="-128"/>
              <a:ea typeface="ＭＳ Ｐ明朝" panose="02020600040205080304" pitchFamily="18" charset="-128"/>
              <a:cs typeface="Meiryo UI" pitchFamily="50" charset="-128"/>
            </a:endParaRPr>
          </a:p>
        </p:txBody>
      </p:sp>
      <p:graphicFrame>
        <p:nvGraphicFramePr>
          <p:cNvPr id="2" name="Google Shape;465;p12">
            <a:extLst>
              <a:ext uri="{FF2B5EF4-FFF2-40B4-BE49-F238E27FC236}">
                <a16:creationId xmlns:a16="http://schemas.microsoft.com/office/drawing/2014/main" id="{9A4B4BFF-8C3B-EBD8-FEE8-4BB16DF087C1}"/>
              </a:ext>
            </a:extLst>
          </p:cNvPr>
          <p:cNvGraphicFramePr/>
          <p:nvPr/>
        </p:nvGraphicFramePr>
        <p:xfrm>
          <a:off x="862632" y="7167585"/>
          <a:ext cx="4977332" cy="1369669"/>
        </p:xfrm>
        <a:graphic>
          <a:graphicData uri="http://schemas.openxmlformats.org/drawingml/2006/table">
            <a:tbl>
              <a:tblPr firstRow="1" bandRow="1">
                <a:noFill/>
              </a:tblPr>
              <a:tblGrid>
                <a:gridCol w="1244333">
                  <a:extLst>
                    <a:ext uri="{9D8B030D-6E8A-4147-A177-3AD203B41FA5}">
                      <a16:colId xmlns:a16="http://schemas.microsoft.com/office/drawing/2014/main" val="20002"/>
                    </a:ext>
                  </a:extLst>
                </a:gridCol>
                <a:gridCol w="1244333">
                  <a:extLst>
                    <a:ext uri="{9D8B030D-6E8A-4147-A177-3AD203B41FA5}">
                      <a16:colId xmlns:a16="http://schemas.microsoft.com/office/drawing/2014/main" val="20003"/>
                    </a:ext>
                  </a:extLst>
                </a:gridCol>
                <a:gridCol w="1244333">
                  <a:extLst>
                    <a:ext uri="{9D8B030D-6E8A-4147-A177-3AD203B41FA5}">
                      <a16:colId xmlns:a16="http://schemas.microsoft.com/office/drawing/2014/main" val="2574186093"/>
                    </a:ext>
                  </a:extLst>
                </a:gridCol>
                <a:gridCol w="1244333">
                  <a:extLst>
                    <a:ext uri="{9D8B030D-6E8A-4147-A177-3AD203B41FA5}">
                      <a16:colId xmlns:a16="http://schemas.microsoft.com/office/drawing/2014/main" val="3062754938"/>
                    </a:ext>
                  </a:extLst>
                </a:gridCol>
              </a:tblGrid>
              <a:tr h="374139">
                <a:tc>
                  <a:txBody>
                    <a:bodyPr/>
                    <a:lstStyle/>
                    <a:p>
                      <a:pPr marL="0" marR="0" lvl="0" indent="0" algn="ctr" rtl="0">
                        <a:spcBef>
                          <a:spcPts val="0"/>
                        </a:spcBef>
                        <a:spcAft>
                          <a:spcPts val="0"/>
                        </a:spcAft>
                        <a:buNone/>
                      </a:pPr>
                      <a:r>
                        <a:rPr lang="ja-JP" sz="900" u="none" strike="noStrike" cap="none" dirty="0">
                          <a:latin typeface="ＭＳ Ｐ明朝" panose="02020600040205080304" pitchFamily="18" charset="-128"/>
                          <a:ea typeface="ＭＳ Ｐ明朝" panose="02020600040205080304" pitchFamily="18" charset="-128"/>
                        </a:rPr>
                        <a:t>⑤カウンタ-（1M×1M)</a:t>
                      </a:r>
                      <a:endParaRPr sz="900" dirty="0">
                        <a:latin typeface="ＭＳ Ｐ明朝" panose="02020600040205080304" pitchFamily="18" charset="-128"/>
                        <a:ea typeface="ＭＳ Ｐ明朝" panose="02020600040205080304" pitchFamily="18" charset="-128"/>
                      </a:endParaRPr>
                    </a:p>
                  </a:txBody>
                  <a:tcPr marL="91450" marR="91450" marT="45725" marB="45725" anchor="ctr"/>
                </a:tc>
                <a:tc>
                  <a:txBody>
                    <a:bodyPr/>
                    <a:lstStyle/>
                    <a:p>
                      <a:pPr marL="0" marR="0" lvl="0" indent="0" algn="ctr" rtl="0">
                        <a:lnSpc>
                          <a:spcPct val="100000"/>
                        </a:lnSpc>
                        <a:spcBef>
                          <a:spcPts val="0"/>
                        </a:spcBef>
                        <a:spcAft>
                          <a:spcPts val="0"/>
                        </a:spcAft>
                        <a:buClr>
                          <a:schemeClr val="dk1"/>
                        </a:buClr>
                        <a:buSzPts val="900"/>
                        <a:buFont typeface="Arial"/>
                        <a:buNone/>
                      </a:pPr>
                      <a:r>
                        <a:rPr lang="ja-JP" sz="900" dirty="0">
                          <a:latin typeface="ＭＳ Ｐ明朝" panose="02020600040205080304" pitchFamily="18" charset="-128"/>
                          <a:ea typeface="ＭＳ Ｐ明朝" panose="02020600040205080304" pitchFamily="18" charset="-128"/>
                        </a:rPr>
                        <a:t>⑥カタログスタンド1台</a:t>
                      </a:r>
                      <a:endParaRPr dirty="0">
                        <a:latin typeface="ＭＳ Ｐ明朝" panose="02020600040205080304" pitchFamily="18" charset="-128"/>
                        <a:ea typeface="ＭＳ Ｐ明朝" panose="02020600040205080304" pitchFamily="18" charset="-128"/>
                      </a:endParaRPr>
                    </a:p>
                  </a:txBody>
                  <a:tcPr marL="91450" marR="91450" marT="45725" marB="45725" anchor="ctr"/>
                </a:tc>
                <a:tc>
                  <a:txBody>
                    <a:bodyPr/>
                    <a:lstStyle/>
                    <a:p>
                      <a:pPr marL="0" marR="0" lvl="0" indent="0" algn="ctr" rtl="0">
                        <a:lnSpc>
                          <a:spcPct val="100000"/>
                        </a:lnSpc>
                        <a:spcBef>
                          <a:spcPts val="0"/>
                        </a:spcBef>
                        <a:spcAft>
                          <a:spcPts val="0"/>
                        </a:spcAft>
                        <a:buClr>
                          <a:schemeClr val="dk1"/>
                        </a:buClr>
                        <a:buSzPts val="900"/>
                        <a:buFont typeface="Arial"/>
                        <a:buNone/>
                      </a:pPr>
                      <a:r>
                        <a:rPr lang="ja-JP" altLang="en-US" sz="900" dirty="0">
                          <a:latin typeface="ＭＳ Ｐ明朝" panose="02020600040205080304" pitchFamily="18" charset="-128"/>
                          <a:ea typeface="ＭＳ Ｐ明朝" panose="02020600040205080304" pitchFamily="18" charset="-128"/>
                        </a:rPr>
                        <a:t>⑦折りたたみ椅子</a:t>
                      </a:r>
                      <a:r>
                        <a:rPr lang="en-US" altLang="ja-JP" sz="900" dirty="0">
                          <a:latin typeface="ＭＳ Ｐ明朝" panose="02020600040205080304" pitchFamily="18" charset="-128"/>
                          <a:ea typeface="ＭＳ Ｐ明朝" panose="02020600040205080304" pitchFamily="18" charset="-128"/>
                        </a:rPr>
                        <a:t>2</a:t>
                      </a:r>
                      <a:r>
                        <a:rPr lang="ja-JP" altLang="en-US" sz="900" dirty="0">
                          <a:latin typeface="ＭＳ Ｐ明朝" panose="02020600040205080304" pitchFamily="18" charset="-128"/>
                          <a:ea typeface="ＭＳ Ｐ明朝" panose="02020600040205080304" pitchFamily="18" charset="-128"/>
                        </a:rPr>
                        <a:t>脚</a:t>
                      </a:r>
                    </a:p>
                  </a:txBody>
                  <a:tcPr marL="91450" marR="91450" marT="45725" marB="45725" anchor="ctr"/>
                </a:tc>
                <a:tc>
                  <a:txBody>
                    <a:bodyPr/>
                    <a:lstStyle/>
                    <a:p>
                      <a:pPr marL="0" marR="0" lvl="0" indent="0" algn="ctr" rtl="0">
                        <a:lnSpc>
                          <a:spcPct val="100000"/>
                        </a:lnSpc>
                        <a:spcBef>
                          <a:spcPts val="0"/>
                        </a:spcBef>
                        <a:spcAft>
                          <a:spcPts val="0"/>
                        </a:spcAft>
                        <a:buClr>
                          <a:schemeClr val="dk1"/>
                        </a:buClr>
                        <a:buSzPts val="900"/>
                        <a:buFont typeface="Arial"/>
                        <a:buNone/>
                      </a:pPr>
                      <a:r>
                        <a:rPr lang="ja-JP" altLang="en-US" sz="900" dirty="0">
                          <a:latin typeface="ＭＳ Ｐ明朝" panose="02020600040205080304" pitchFamily="18" charset="-128"/>
                          <a:ea typeface="ＭＳ Ｐ明朝" panose="02020600040205080304" pitchFamily="18" charset="-128"/>
                        </a:rPr>
                        <a:t>⑧ライト二灯</a:t>
                      </a:r>
                    </a:p>
                    <a:p>
                      <a:pPr marL="0" marR="0" lvl="0" indent="0" algn="ctr" rtl="0">
                        <a:lnSpc>
                          <a:spcPct val="100000"/>
                        </a:lnSpc>
                        <a:spcBef>
                          <a:spcPts val="0"/>
                        </a:spcBef>
                        <a:spcAft>
                          <a:spcPts val="0"/>
                        </a:spcAft>
                        <a:buClr>
                          <a:schemeClr val="dk1"/>
                        </a:buClr>
                        <a:buSzPts val="900"/>
                        <a:buFont typeface="Arial"/>
                        <a:buNone/>
                      </a:pPr>
                      <a:r>
                        <a:rPr lang="ja-JP" altLang="en-US" sz="900" dirty="0">
                          <a:latin typeface="ＭＳ Ｐ明朝" panose="02020600040205080304" pitchFamily="18" charset="-128"/>
                          <a:ea typeface="ＭＳ Ｐ明朝" panose="02020600040205080304" pitchFamily="18" charset="-128"/>
                        </a:rPr>
                        <a:t>⑧ライト一灯</a:t>
                      </a:r>
                    </a:p>
                  </a:txBody>
                  <a:tcPr marL="91450" marR="91450" marT="45725" marB="45725" anchor="ctr"/>
                </a:tc>
                <a:extLst>
                  <a:ext uri="{0D108BD9-81ED-4DB2-BD59-A6C34878D82A}">
                    <a16:rowId xmlns:a16="http://schemas.microsoft.com/office/drawing/2014/main" val="10001"/>
                  </a:ext>
                </a:extLst>
              </a:tr>
              <a:tr h="995530">
                <a:tc>
                  <a:txBody>
                    <a:bodyPr/>
                    <a:lstStyle/>
                    <a:p>
                      <a:pPr marL="0" marR="0" lvl="0" indent="0" algn="ctr" rtl="0">
                        <a:spcBef>
                          <a:spcPts val="0"/>
                        </a:spcBef>
                        <a:spcAft>
                          <a:spcPts val="0"/>
                        </a:spcAft>
                        <a:buNone/>
                      </a:pPr>
                      <a:endParaRPr sz="900" dirty="0">
                        <a:latin typeface="ＭＳ Ｐ明朝" panose="02020600040205080304" pitchFamily="18" charset="-128"/>
                        <a:ea typeface="ＭＳ Ｐ明朝" panose="02020600040205080304" pitchFamily="18" charset="-128"/>
                      </a:endParaRPr>
                    </a:p>
                  </a:txBody>
                  <a:tcPr marL="91450" marR="91450" marT="45725" marB="45725" anchor="ctr"/>
                </a:tc>
                <a:tc>
                  <a:txBody>
                    <a:bodyPr/>
                    <a:lstStyle/>
                    <a:p>
                      <a:pPr marL="0" marR="0" lvl="0" indent="0" algn="ctr" rtl="0">
                        <a:spcBef>
                          <a:spcPts val="0"/>
                        </a:spcBef>
                        <a:spcAft>
                          <a:spcPts val="0"/>
                        </a:spcAft>
                        <a:buNone/>
                      </a:pPr>
                      <a:endParaRPr sz="900">
                        <a:latin typeface="ＭＳ Ｐ明朝" panose="02020600040205080304" pitchFamily="18" charset="-128"/>
                        <a:ea typeface="ＭＳ Ｐ明朝" panose="02020600040205080304" pitchFamily="18" charset="-128"/>
                      </a:endParaRPr>
                    </a:p>
                  </a:txBody>
                  <a:tcPr marL="91450" marR="91450" marT="45725" marB="45725" anchor="ctr"/>
                </a:tc>
                <a:tc>
                  <a:txBody>
                    <a:bodyPr/>
                    <a:lstStyle/>
                    <a:p>
                      <a:pPr marL="0" marR="0" lvl="0" indent="0" algn="ctr" rtl="0">
                        <a:spcBef>
                          <a:spcPts val="0"/>
                        </a:spcBef>
                        <a:spcAft>
                          <a:spcPts val="0"/>
                        </a:spcAft>
                        <a:buNone/>
                      </a:pPr>
                      <a:endParaRPr sz="900">
                        <a:latin typeface="ＭＳ Ｐ明朝" panose="02020600040205080304" pitchFamily="18" charset="-128"/>
                        <a:ea typeface="ＭＳ Ｐ明朝" panose="02020600040205080304" pitchFamily="18" charset="-128"/>
                      </a:endParaRPr>
                    </a:p>
                  </a:txBody>
                  <a:tcPr marL="91450" marR="91450" marT="45725" marB="45725" anchor="ctr"/>
                </a:tc>
                <a:tc>
                  <a:txBody>
                    <a:bodyPr/>
                    <a:lstStyle/>
                    <a:p>
                      <a:pPr marL="0" marR="0" lvl="0" indent="0" algn="ctr" rtl="0">
                        <a:spcBef>
                          <a:spcPts val="0"/>
                        </a:spcBef>
                        <a:spcAft>
                          <a:spcPts val="0"/>
                        </a:spcAft>
                        <a:buNone/>
                      </a:pPr>
                      <a:endParaRPr sz="900" dirty="0">
                        <a:latin typeface="ＭＳ Ｐ明朝" panose="02020600040205080304" pitchFamily="18" charset="-128"/>
                        <a:ea typeface="ＭＳ Ｐ明朝" panose="02020600040205080304" pitchFamily="18" charset="-128"/>
                      </a:endParaRPr>
                    </a:p>
                  </a:txBody>
                  <a:tcPr marL="91450" marR="91450" marT="45725" marB="45725" anchor="ctr"/>
                </a:tc>
                <a:extLst>
                  <a:ext uri="{0D108BD9-81ED-4DB2-BD59-A6C34878D82A}">
                    <a16:rowId xmlns:a16="http://schemas.microsoft.com/office/drawing/2014/main" val="10002"/>
                  </a:ext>
                </a:extLst>
              </a:tr>
            </a:tbl>
          </a:graphicData>
        </a:graphic>
      </p:graphicFrame>
      <p:pic>
        <p:nvPicPr>
          <p:cNvPr id="4" name="Google Shape;466;p12">
            <a:extLst>
              <a:ext uri="{FF2B5EF4-FFF2-40B4-BE49-F238E27FC236}">
                <a16:creationId xmlns:a16="http://schemas.microsoft.com/office/drawing/2014/main" id="{8605CA9B-BA17-A028-486B-97C7B66E2140}"/>
              </a:ext>
            </a:extLst>
          </p:cNvPr>
          <p:cNvPicPr preferRelativeResize="0"/>
          <p:nvPr/>
        </p:nvPicPr>
        <p:blipFill rotWithShape="1">
          <a:blip r:embed="rId11" cstate="screen">
            <a:alphaModFix/>
            <a:extLst>
              <a:ext uri="{28A0092B-C50C-407E-A947-70E740481C1C}">
                <a14:useLocalDpi xmlns:a14="http://schemas.microsoft.com/office/drawing/2010/main"/>
              </a:ext>
            </a:extLst>
          </a:blip>
          <a:srcRect/>
          <a:stretch/>
        </p:blipFill>
        <p:spPr>
          <a:xfrm>
            <a:off x="1082908" y="7675566"/>
            <a:ext cx="920388" cy="781307"/>
          </a:xfrm>
          <a:prstGeom prst="rect">
            <a:avLst/>
          </a:prstGeom>
          <a:noFill/>
          <a:ln>
            <a:noFill/>
          </a:ln>
        </p:spPr>
      </p:pic>
      <p:pic>
        <p:nvPicPr>
          <p:cNvPr id="5" name="Google Shape;467;p12">
            <a:extLst>
              <a:ext uri="{FF2B5EF4-FFF2-40B4-BE49-F238E27FC236}">
                <a16:creationId xmlns:a16="http://schemas.microsoft.com/office/drawing/2014/main" id="{A16E7ED4-63D8-C346-72C2-DAA804D8A078}"/>
              </a:ext>
            </a:extLst>
          </p:cNvPr>
          <p:cNvPicPr preferRelativeResize="0"/>
          <p:nvPr/>
        </p:nvPicPr>
        <p:blipFill rotWithShape="1">
          <a:blip r:embed="rId12" cstate="screen">
            <a:alphaModFix/>
            <a:extLst>
              <a:ext uri="{28A0092B-C50C-407E-A947-70E740481C1C}">
                <a14:useLocalDpi xmlns:a14="http://schemas.microsoft.com/office/drawing/2010/main"/>
              </a:ext>
            </a:extLst>
          </a:blip>
          <a:srcRect/>
          <a:stretch/>
        </p:blipFill>
        <p:spPr>
          <a:xfrm>
            <a:off x="2435979" y="7675565"/>
            <a:ext cx="567318" cy="781307"/>
          </a:xfrm>
          <a:prstGeom prst="rect">
            <a:avLst/>
          </a:prstGeom>
          <a:noFill/>
          <a:ln>
            <a:noFill/>
          </a:ln>
        </p:spPr>
      </p:pic>
      <p:pic>
        <p:nvPicPr>
          <p:cNvPr id="6" name="Google Shape;468;p12">
            <a:extLst>
              <a:ext uri="{FF2B5EF4-FFF2-40B4-BE49-F238E27FC236}">
                <a16:creationId xmlns:a16="http://schemas.microsoft.com/office/drawing/2014/main" id="{217924F1-611A-2139-BA00-F0A0B6C03B91}"/>
              </a:ext>
            </a:extLst>
          </p:cNvPr>
          <p:cNvPicPr preferRelativeResize="0"/>
          <p:nvPr/>
        </p:nvPicPr>
        <p:blipFill rotWithShape="1">
          <a:blip r:embed="rId13">
            <a:alphaModFix/>
          </a:blip>
          <a:srcRect/>
          <a:stretch/>
        </p:blipFill>
        <p:spPr>
          <a:xfrm>
            <a:off x="3565452" y="7603363"/>
            <a:ext cx="755935" cy="855738"/>
          </a:xfrm>
          <a:prstGeom prst="rect">
            <a:avLst/>
          </a:prstGeom>
          <a:noFill/>
          <a:ln>
            <a:noFill/>
          </a:ln>
        </p:spPr>
      </p:pic>
      <p:pic>
        <p:nvPicPr>
          <p:cNvPr id="7" name="Google Shape;469;p12">
            <a:extLst>
              <a:ext uri="{FF2B5EF4-FFF2-40B4-BE49-F238E27FC236}">
                <a16:creationId xmlns:a16="http://schemas.microsoft.com/office/drawing/2014/main" id="{2AAE74A1-E772-F40E-3835-B34ED05322AA}"/>
              </a:ext>
            </a:extLst>
          </p:cNvPr>
          <p:cNvPicPr preferRelativeResize="0"/>
          <p:nvPr/>
        </p:nvPicPr>
        <p:blipFill rotWithShape="1">
          <a:blip r:embed="rId14" cstate="screen">
            <a:alphaModFix/>
            <a:extLst>
              <a:ext uri="{28A0092B-C50C-407E-A947-70E740481C1C}">
                <a14:useLocalDpi xmlns:a14="http://schemas.microsoft.com/office/drawing/2010/main"/>
              </a:ext>
            </a:extLst>
          </a:blip>
          <a:srcRect/>
          <a:stretch/>
        </p:blipFill>
        <p:spPr>
          <a:xfrm>
            <a:off x="4687828" y="7643113"/>
            <a:ext cx="1048092" cy="494140"/>
          </a:xfrm>
          <a:prstGeom prst="rect">
            <a:avLst/>
          </a:prstGeom>
          <a:noFill/>
          <a:ln>
            <a:noFill/>
          </a:ln>
        </p:spPr>
      </p:pic>
      <p:sp>
        <p:nvSpPr>
          <p:cNvPr id="8" name="Google Shape;474;p12">
            <a:extLst>
              <a:ext uri="{FF2B5EF4-FFF2-40B4-BE49-F238E27FC236}">
                <a16:creationId xmlns:a16="http://schemas.microsoft.com/office/drawing/2014/main" id="{C5B3BC80-A68E-8250-7240-FF829BEB8BF9}"/>
              </a:ext>
            </a:extLst>
          </p:cNvPr>
          <p:cNvSpPr txBox="1"/>
          <p:nvPr/>
        </p:nvSpPr>
        <p:spPr>
          <a:xfrm>
            <a:off x="4571326" y="8133923"/>
            <a:ext cx="1465746"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900" dirty="0">
                <a:solidFill>
                  <a:srgbClr val="FF0000"/>
                </a:solidFill>
                <a:latin typeface="ＭＳ Ｐ明朝" panose="02020600040205080304" pitchFamily="18" charset="-128"/>
                <a:ea typeface="ＭＳ Ｐ明朝" panose="02020600040205080304" pitchFamily="18" charset="-128"/>
                <a:sym typeface="Arial"/>
              </a:rPr>
              <a:t>※テントの場合はライトは</a:t>
            </a:r>
            <a:endParaRPr sz="900" dirty="0">
              <a:solidFill>
                <a:srgbClr val="FF0000"/>
              </a:solidFill>
              <a:latin typeface="ＭＳ Ｐ明朝" panose="02020600040205080304" pitchFamily="18" charset="-128"/>
              <a:ea typeface="ＭＳ Ｐ明朝" panose="02020600040205080304" pitchFamily="18" charset="-128"/>
              <a:sym typeface="Arial"/>
            </a:endParaRPr>
          </a:p>
          <a:p>
            <a:pPr marL="0" marR="0" lvl="0" indent="0" algn="l" rtl="0">
              <a:spcBef>
                <a:spcPts val="0"/>
              </a:spcBef>
              <a:spcAft>
                <a:spcPts val="0"/>
              </a:spcAft>
              <a:buNone/>
            </a:pPr>
            <a:r>
              <a:rPr lang="ja-JP" sz="900" dirty="0">
                <a:solidFill>
                  <a:srgbClr val="FF0000"/>
                </a:solidFill>
                <a:latin typeface="ＭＳ Ｐ明朝" panose="02020600040205080304" pitchFamily="18" charset="-128"/>
                <a:ea typeface="ＭＳ Ｐ明朝" panose="02020600040205080304" pitchFamily="18" charset="-128"/>
                <a:sym typeface="Arial"/>
              </a:rPr>
              <a:t>1灯となります。</a:t>
            </a:r>
            <a:endParaRPr dirty="0">
              <a:latin typeface="ＭＳ Ｐ明朝" panose="02020600040205080304" pitchFamily="18" charset="-128"/>
              <a:ea typeface="ＭＳ Ｐ明朝" panose="02020600040205080304" pitchFamily="18" charset="-128"/>
            </a:endParaRPr>
          </a:p>
        </p:txBody>
      </p:sp>
      <p:sp>
        <p:nvSpPr>
          <p:cNvPr id="11" name="タイトル 1">
            <a:extLst>
              <a:ext uri="{FF2B5EF4-FFF2-40B4-BE49-F238E27FC236}">
                <a16:creationId xmlns:a16="http://schemas.microsoft.com/office/drawing/2014/main" id="{F07FCA61-170C-5C8C-1285-95C2E217C97F}"/>
              </a:ext>
            </a:extLst>
          </p:cNvPr>
          <p:cNvSpPr txBox="1">
            <a:spLocks/>
          </p:cNvSpPr>
          <p:nvPr/>
        </p:nvSpPr>
        <p:spPr>
          <a:xfrm>
            <a:off x="33580" y="6636021"/>
            <a:ext cx="3795712" cy="43200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kumimoji="1" sz="1600" b="1" kern="1200">
                <a:solidFill>
                  <a:schemeClr val="tx1">
                    <a:lumMod val="75000"/>
                    <a:lumOff val="25000"/>
                  </a:schemeClr>
                </a:solidFill>
                <a:latin typeface="+mn-ea"/>
                <a:ea typeface="+mn-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lang="ja-JP" altLang="en-US" sz="1200" dirty="0">
                <a:solidFill>
                  <a:prstClr val="black">
                    <a:lumMod val="75000"/>
                    <a:lumOff val="25000"/>
                  </a:prstClr>
                </a:solidFill>
                <a:latin typeface="ＭＳ Ｐ明朝" panose="02020600040205080304" pitchFamily="18" charset="-128"/>
                <a:ea typeface="ＭＳ Ｐ明朝" panose="02020600040205080304" pitchFamily="18" charset="-128"/>
              </a:rPr>
              <a:t>共通備品</a:t>
            </a:r>
            <a:endParaRPr kumimoji="1" lang="ja-JP" altLang="en-US" sz="1200" b="1" i="0" u="none" strike="noStrike" kern="1200" cap="none" spc="0" normalizeH="0" baseline="0" noProof="0" dirty="0">
              <a:ln>
                <a:noFill/>
              </a:ln>
              <a:solidFill>
                <a:prstClr val="black">
                  <a:lumMod val="75000"/>
                  <a:lumOff val="25000"/>
                </a:prstClr>
              </a:solidFill>
              <a:effectLst/>
              <a:uLnTx/>
              <a:uFillTx/>
              <a:latin typeface="ＭＳ Ｐ明朝" panose="02020600040205080304" pitchFamily="18" charset="-128"/>
              <a:ea typeface="ＭＳ Ｐ明朝" panose="02020600040205080304" pitchFamily="18" charset="-128"/>
              <a:cs typeface="+mj-cs"/>
            </a:endParaRPr>
          </a:p>
        </p:txBody>
      </p:sp>
      <p:cxnSp>
        <p:nvCxnSpPr>
          <p:cNvPr id="12" name="直線コネクタ 11">
            <a:extLst>
              <a:ext uri="{FF2B5EF4-FFF2-40B4-BE49-F238E27FC236}">
                <a16:creationId xmlns:a16="http://schemas.microsoft.com/office/drawing/2014/main" id="{D512573B-E157-985A-C697-B76FEDC1194A}"/>
              </a:ext>
            </a:extLst>
          </p:cNvPr>
          <p:cNvCxnSpPr>
            <a:cxnSpLocks/>
          </p:cNvCxnSpPr>
          <p:nvPr/>
        </p:nvCxnSpPr>
        <p:spPr>
          <a:xfrm>
            <a:off x="-41401" y="7002845"/>
            <a:ext cx="685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38528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72;p3">
            <a:extLst>
              <a:ext uri="{FF2B5EF4-FFF2-40B4-BE49-F238E27FC236}">
                <a16:creationId xmlns:a16="http://schemas.microsoft.com/office/drawing/2014/main" id="{6CEE45A9-2F6F-E534-AD8B-D7B80F744615}"/>
              </a:ext>
            </a:extLst>
          </p:cNvPr>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3472048" y="1056354"/>
            <a:ext cx="3048382" cy="2032255"/>
          </a:xfrm>
          <a:prstGeom prst="rect">
            <a:avLst/>
          </a:prstGeom>
          <a:noFill/>
          <a:ln>
            <a:noFill/>
          </a:ln>
        </p:spPr>
      </p:pic>
      <p:sp>
        <p:nvSpPr>
          <p:cNvPr id="3" name="Google Shape;73;p3">
            <a:extLst>
              <a:ext uri="{FF2B5EF4-FFF2-40B4-BE49-F238E27FC236}">
                <a16:creationId xmlns:a16="http://schemas.microsoft.com/office/drawing/2014/main" id="{070B2F42-CA4E-4939-6655-7F5A400BF42E}"/>
              </a:ext>
            </a:extLst>
          </p:cNvPr>
          <p:cNvSpPr txBox="1">
            <a:spLocks/>
          </p:cNvSpPr>
          <p:nvPr/>
        </p:nvSpPr>
        <p:spPr bwMode="auto">
          <a:xfrm>
            <a:off x="12526" y="3621"/>
            <a:ext cx="3795712" cy="432000"/>
          </a:xfrm>
          <a:prstGeom prst="rect">
            <a:avLst/>
          </a:prstGeom>
          <a:noFill/>
          <a:ln w="9525">
            <a:noFill/>
            <a:miter lim="800000"/>
            <a:headEnd/>
            <a:tailEnd/>
          </a:ln>
        </p:spPr>
        <p:txBody>
          <a:bodyPr spcFirstLastPara="1" vert="horz" wrap="square" lIns="91425" tIns="45700" rIns="91425" bIns="45700" numCol="1" anchor="ctr" anchorCtr="0" compatLnSpc="1">
            <a:prstTxWarp prst="textNoShape">
              <a:avLst/>
            </a:prstTxWarp>
            <a:normAutofit/>
          </a:bodyPr>
          <a:lst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a:lstStyle>
          <a:p>
            <a:pPr algn="l">
              <a:lnSpc>
                <a:spcPct val="90000"/>
              </a:lnSpc>
              <a:spcBef>
                <a:spcPts val="0"/>
              </a:spcBef>
              <a:spcAft>
                <a:spcPts val="0"/>
              </a:spcAft>
              <a:buClr>
                <a:srgbClr val="3F3F3F"/>
              </a:buClr>
              <a:buSzPts val="1600"/>
              <a:buFont typeface="Arial"/>
              <a:buNone/>
            </a:pPr>
            <a:r>
              <a:rPr lang="ja-JP" altLang="en-US" sz="1200" b="1" dirty="0">
                <a:latin typeface="ＭＳ Ｐ明朝" panose="02020600040205080304" pitchFamily="18" charset="-128"/>
                <a:ea typeface="ＭＳ Ｐ明朝" panose="02020600040205080304" pitchFamily="18" charset="-128"/>
              </a:rPr>
              <a:t>会場概要</a:t>
            </a:r>
          </a:p>
        </p:txBody>
      </p:sp>
      <p:sp>
        <p:nvSpPr>
          <p:cNvPr id="4" name="Google Shape;74;p3">
            <a:extLst>
              <a:ext uri="{FF2B5EF4-FFF2-40B4-BE49-F238E27FC236}">
                <a16:creationId xmlns:a16="http://schemas.microsoft.com/office/drawing/2014/main" id="{7CC2CB8C-66E5-3F20-BC20-F7BB26E2BB10}"/>
              </a:ext>
            </a:extLst>
          </p:cNvPr>
          <p:cNvSpPr/>
          <p:nvPr/>
        </p:nvSpPr>
        <p:spPr>
          <a:xfrm>
            <a:off x="4470954" y="9182140"/>
            <a:ext cx="2415961" cy="590891"/>
          </a:xfrm>
          <a:prstGeom prst="rect">
            <a:avLst/>
          </a:prstGeom>
          <a:noFill/>
          <a:ln>
            <a:noFill/>
          </a:ln>
        </p:spPr>
        <p:txBody>
          <a:bodyPr spcFirstLastPara="1" wrap="square" lIns="91425" tIns="45700" rIns="91425" bIns="45700" anchor="t" anchorCtr="0">
            <a:spAutoFit/>
          </a:bodyPr>
          <a:lstStyle/>
          <a:p>
            <a:pPr marL="0" marR="0" lvl="0" indent="0" algn="l" rtl="0">
              <a:lnSpc>
                <a:spcPct val="120000"/>
              </a:lnSpc>
              <a:spcBef>
                <a:spcPts val="0"/>
              </a:spcBef>
              <a:spcAft>
                <a:spcPts val="0"/>
              </a:spcAft>
              <a:buNone/>
            </a:pPr>
            <a:r>
              <a:rPr lang="ja-JP" sz="900" dirty="0">
                <a:solidFill>
                  <a:srgbClr val="000000"/>
                </a:solidFill>
                <a:latin typeface="ＭＳ Ｐ明朝" panose="02020600040205080304" pitchFamily="18" charset="-128"/>
                <a:ea typeface="ＭＳ Ｐ明朝" panose="02020600040205080304" pitchFamily="18" charset="-128"/>
                <a:cs typeface="Arial"/>
                <a:sym typeface="Arial"/>
              </a:rPr>
              <a:t>【住所】台北市中正區八德路一段1號 </a:t>
            </a:r>
            <a:endParaRPr dirty="0"/>
          </a:p>
          <a:p>
            <a:pPr marL="0" marR="0" lvl="0" indent="0" algn="l" rtl="0">
              <a:lnSpc>
                <a:spcPct val="120000"/>
              </a:lnSpc>
              <a:spcBef>
                <a:spcPts val="0"/>
              </a:spcBef>
              <a:spcAft>
                <a:spcPts val="0"/>
              </a:spcAft>
              <a:buNone/>
            </a:pPr>
            <a:r>
              <a:rPr lang="ja-JP" sz="900" dirty="0">
                <a:solidFill>
                  <a:srgbClr val="000000"/>
                </a:solidFill>
                <a:latin typeface="ＭＳ Ｐ明朝" panose="02020600040205080304" pitchFamily="18" charset="-128"/>
                <a:ea typeface="ＭＳ Ｐ明朝" panose="02020600040205080304" pitchFamily="18" charset="-128"/>
                <a:cs typeface="Arial"/>
                <a:sym typeface="Arial"/>
              </a:rPr>
              <a:t>【交通】MRT「忠孝新生」駅出口1から徒歩3分</a:t>
            </a:r>
            <a:endParaRPr sz="900" dirty="0">
              <a:solidFill>
                <a:srgbClr val="000000"/>
              </a:solidFill>
              <a:latin typeface="ＭＳ Ｐ明朝" panose="02020600040205080304" pitchFamily="18" charset="-128"/>
              <a:ea typeface="ＭＳ Ｐ明朝" panose="02020600040205080304" pitchFamily="18" charset="-128"/>
              <a:cs typeface="Arial"/>
              <a:sym typeface="Arial"/>
            </a:endParaRPr>
          </a:p>
          <a:p>
            <a:pPr marL="0" marR="0" lvl="0" indent="0" algn="l" rtl="0">
              <a:lnSpc>
                <a:spcPct val="120000"/>
              </a:lnSpc>
              <a:spcBef>
                <a:spcPts val="0"/>
              </a:spcBef>
              <a:spcAft>
                <a:spcPts val="0"/>
              </a:spcAft>
              <a:buNone/>
            </a:pPr>
            <a:r>
              <a:rPr lang="ja-JP" sz="900" dirty="0">
                <a:solidFill>
                  <a:srgbClr val="000000"/>
                </a:solidFill>
                <a:latin typeface="ＭＳ Ｐ明朝" panose="02020600040205080304" pitchFamily="18" charset="-128"/>
                <a:ea typeface="ＭＳ Ｐ明朝" panose="02020600040205080304" pitchFamily="18" charset="-128"/>
                <a:cs typeface="Arial"/>
                <a:sym typeface="Arial"/>
              </a:rPr>
              <a:t>　　　　 MRT「善導寺」駅出口6から徒歩5分 </a:t>
            </a:r>
            <a:endParaRPr dirty="0"/>
          </a:p>
        </p:txBody>
      </p:sp>
      <p:sp>
        <p:nvSpPr>
          <p:cNvPr id="5" name="Google Shape;75;p3">
            <a:extLst>
              <a:ext uri="{FF2B5EF4-FFF2-40B4-BE49-F238E27FC236}">
                <a16:creationId xmlns:a16="http://schemas.microsoft.com/office/drawing/2014/main" id="{66F6657B-1C3C-0CEF-0088-EDB8780B24AE}"/>
              </a:ext>
            </a:extLst>
          </p:cNvPr>
          <p:cNvSpPr txBox="1"/>
          <p:nvPr/>
        </p:nvSpPr>
        <p:spPr>
          <a:xfrm>
            <a:off x="73191" y="420897"/>
            <a:ext cx="5457728" cy="33851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600" b="1" u="sng" dirty="0">
                <a:solidFill>
                  <a:srgbClr val="000000"/>
                </a:solidFill>
                <a:latin typeface="ＭＳ Ｐ明朝" panose="02020600040205080304" pitchFamily="18" charset="-128"/>
                <a:ea typeface="ＭＳ Ｐ明朝" panose="02020600040205080304" pitchFamily="18" charset="-128"/>
                <a:cs typeface="Arial"/>
                <a:sym typeface="Arial"/>
              </a:rPr>
              <a:t>華山1914文化創意産業園区　</a:t>
            </a:r>
            <a:r>
              <a:rPr lang="ja-JP" sz="1200" b="1" u="sng" dirty="0">
                <a:solidFill>
                  <a:srgbClr val="000000"/>
                </a:solidFill>
                <a:latin typeface="ＭＳ Ｐ明朝" panose="02020600040205080304" pitchFamily="18" charset="-128"/>
                <a:ea typeface="ＭＳ Ｐ明朝" panose="02020600040205080304" pitchFamily="18" charset="-128"/>
                <a:cs typeface="Arial"/>
                <a:sym typeface="Arial"/>
              </a:rPr>
              <a:t>西1館＋屋外スペース</a:t>
            </a:r>
            <a:endParaRPr sz="1400" u="sng" dirty="0">
              <a:solidFill>
                <a:srgbClr val="000000"/>
              </a:solidFill>
              <a:latin typeface="ＭＳ Ｐ明朝" panose="02020600040205080304" pitchFamily="18" charset="-128"/>
              <a:ea typeface="ＭＳ Ｐ明朝" panose="02020600040205080304" pitchFamily="18" charset="-128"/>
              <a:cs typeface="Arial"/>
              <a:sym typeface="Arial"/>
            </a:endParaRPr>
          </a:p>
        </p:txBody>
      </p:sp>
      <p:sp>
        <p:nvSpPr>
          <p:cNvPr id="6" name="Google Shape;76;p3">
            <a:extLst>
              <a:ext uri="{FF2B5EF4-FFF2-40B4-BE49-F238E27FC236}">
                <a16:creationId xmlns:a16="http://schemas.microsoft.com/office/drawing/2014/main" id="{BD67ABD2-E490-282D-721C-FD1162C83818}"/>
              </a:ext>
            </a:extLst>
          </p:cNvPr>
          <p:cNvSpPr txBox="1"/>
          <p:nvPr/>
        </p:nvSpPr>
        <p:spPr>
          <a:xfrm>
            <a:off x="105100" y="3001104"/>
            <a:ext cx="3610564" cy="2308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900" dirty="0">
                <a:solidFill>
                  <a:srgbClr val="000000"/>
                </a:solidFill>
                <a:latin typeface="ＭＳ Ｐ明朝" panose="02020600040205080304" pitchFamily="18" charset="-128"/>
                <a:ea typeface="ＭＳ Ｐ明朝" panose="02020600040205080304" pitchFamily="18" charset="-128"/>
                <a:cs typeface="Arial"/>
                <a:sym typeface="Arial"/>
              </a:rPr>
              <a:t>&lt;華山1914文化創意産業園区　西1館＞約660㎡　</a:t>
            </a:r>
            <a:endParaRPr dirty="0"/>
          </a:p>
        </p:txBody>
      </p:sp>
      <p:pic>
        <p:nvPicPr>
          <p:cNvPr id="7" name="Google Shape;85;p3" descr="華山1914文化創意產業園區">
            <a:extLst>
              <a:ext uri="{FF2B5EF4-FFF2-40B4-BE49-F238E27FC236}">
                <a16:creationId xmlns:a16="http://schemas.microsoft.com/office/drawing/2014/main" id="{770343C8-4412-2221-02F5-36A7624597A6}"/>
              </a:ext>
            </a:extLst>
          </p:cNvPr>
          <p:cNvPicPr preferRelativeResize="0"/>
          <p:nvPr/>
        </p:nvPicPr>
        <p:blipFill rotWithShape="1">
          <a:blip r:embed="rId3">
            <a:alphaModFix/>
          </a:blip>
          <a:srcRect/>
          <a:stretch/>
        </p:blipFill>
        <p:spPr>
          <a:xfrm>
            <a:off x="5530920" y="635503"/>
            <a:ext cx="1048080" cy="385601"/>
          </a:xfrm>
          <a:prstGeom prst="rect">
            <a:avLst/>
          </a:prstGeom>
          <a:noFill/>
          <a:ln>
            <a:noFill/>
          </a:ln>
        </p:spPr>
      </p:pic>
      <p:pic>
        <p:nvPicPr>
          <p:cNvPr id="8" name="Google Shape;86;p3">
            <a:extLst>
              <a:ext uri="{FF2B5EF4-FFF2-40B4-BE49-F238E27FC236}">
                <a16:creationId xmlns:a16="http://schemas.microsoft.com/office/drawing/2014/main" id="{1838458B-A2F1-EE58-4DDC-A23A7A21215E}"/>
              </a:ext>
            </a:extLst>
          </p:cNvPr>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216874" y="3221124"/>
            <a:ext cx="6399038" cy="1349797"/>
          </a:xfrm>
          <a:prstGeom prst="rect">
            <a:avLst/>
          </a:prstGeom>
          <a:noFill/>
          <a:ln>
            <a:noFill/>
          </a:ln>
        </p:spPr>
      </p:pic>
      <p:sp>
        <p:nvSpPr>
          <p:cNvPr id="9" name="Google Shape;87;p3">
            <a:extLst>
              <a:ext uri="{FF2B5EF4-FFF2-40B4-BE49-F238E27FC236}">
                <a16:creationId xmlns:a16="http://schemas.microsoft.com/office/drawing/2014/main" id="{B4228E32-E621-BF6E-665C-95CC6BE03931}"/>
              </a:ext>
            </a:extLst>
          </p:cNvPr>
          <p:cNvSpPr txBox="1"/>
          <p:nvPr/>
        </p:nvSpPr>
        <p:spPr>
          <a:xfrm>
            <a:off x="4777204" y="1576005"/>
            <a:ext cx="753715" cy="2538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050" b="1" i="0" dirty="0">
                <a:solidFill>
                  <a:schemeClr val="bg1"/>
                </a:solidFill>
                <a:latin typeface="ＭＳ Ｐ明朝" panose="02020600040205080304" pitchFamily="18" charset="-128"/>
                <a:ea typeface="ＭＳ Ｐ明朝" panose="02020600040205080304" pitchFamily="18" charset="-128"/>
                <a:cs typeface="Arial"/>
                <a:sym typeface="Arial"/>
              </a:rPr>
              <a:t>↓西1館</a:t>
            </a:r>
            <a:endParaRPr sz="1050" b="1" dirty="0">
              <a:solidFill>
                <a:schemeClr val="bg1"/>
              </a:solidFill>
              <a:latin typeface="ＭＳ Ｐ明朝" panose="02020600040205080304" pitchFamily="18" charset="-128"/>
              <a:ea typeface="ＭＳ Ｐ明朝" panose="02020600040205080304" pitchFamily="18" charset="-128"/>
              <a:cs typeface="Arial"/>
              <a:sym typeface="Arial"/>
            </a:endParaRPr>
          </a:p>
        </p:txBody>
      </p:sp>
      <p:sp>
        <p:nvSpPr>
          <p:cNvPr id="10" name="Google Shape;88;p3">
            <a:extLst>
              <a:ext uri="{FF2B5EF4-FFF2-40B4-BE49-F238E27FC236}">
                <a16:creationId xmlns:a16="http://schemas.microsoft.com/office/drawing/2014/main" id="{3B10B4A5-6BFD-00D5-132B-AD31AE14AA01}"/>
              </a:ext>
            </a:extLst>
          </p:cNvPr>
          <p:cNvSpPr txBox="1"/>
          <p:nvPr/>
        </p:nvSpPr>
        <p:spPr>
          <a:xfrm>
            <a:off x="4510794" y="2370100"/>
            <a:ext cx="938077"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050" b="1" dirty="0">
                <a:solidFill>
                  <a:schemeClr val="bg1"/>
                </a:solidFill>
                <a:latin typeface="ＭＳ Ｐ明朝" panose="02020600040205080304" pitchFamily="18" charset="-128"/>
                <a:ea typeface="ＭＳ Ｐ明朝" panose="02020600040205080304" pitchFamily="18" charset="-128"/>
                <a:cs typeface="Arial"/>
                <a:sym typeface="Arial"/>
              </a:rPr>
              <a:t>屋外スペース</a:t>
            </a:r>
            <a:endParaRPr sz="1050" b="1" dirty="0">
              <a:solidFill>
                <a:schemeClr val="bg1"/>
              </a:solidFill>
              <a:latin typeface="ＭＳ Ｐ明朝" panose="02020600040205080304" pitchFamily="18" charset="-128"/>
              <a:ea typeface="ＭＳ Ｐ明朝" panose="02020600040205080304" pitchFamily="18" charset="-128"/>
              <a:cs typeface="Arial"/>
              <a:sym typeface="Arial"/>
            </a:endParaRPr>
          </a:p>
        </p:txBody>
      </p:sp>
      <p:sp>
        <p:nvSpPr>
          <p:cNvPr id="11" name="Google Shape;89;p3">
            <a:extLst>
              <a:ext uri="{FF2B5EF4-FFF2-40B4-BE49-F238E27FC236}">
                <a16:creationId xmlns:a16="http://schemas.microsoft.com/office/drawing/2014/main" id="{E11F40D2-A244-283F-7C4E-AE1C81BDAAEB}"/>
              </a:ext>
            </a:extLst>
          </p:cNvPr>
          <p:cNvSpPr txBox="1"/>
          <p:nvPr/>
        </p:nvSpPr>
        <p:spPr>
          <a:xfrm>
            <a:off x="150177" y="4546786"/>
            <a:ext cx="3610564" cy="2308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900" dirty="0">
                <a:solidFill>
                  <a:srgbClr val="000000"/>
                </a:solidFill>
                <a:latin typeface="ＭＳ Ｐ明朝" panose="02020600040205080304" pitchFamily="18" charset="-128"/>
                <a:ea typeface="ＭＳ Ｐ明朝" panose="02020600040205080304" pitchFamily="18" charset="-128"/>
                <a:cs typeface="Arial"/>
                <a:sym typeface="Arial"/>
              </a:rPr>
              <a:t>＜屋外スペース＞約1,322㎡　</a:t>
            </a:r>
            <a:endParaRPr dirty="0"/>
          </a:p>
        </p:txBody>
      </p:sp>
      <p:pic>
        <p:nvPicPr>
          <p:cNvPr id="12" name="Google Shape;91;p3">
            <a:extLst>
              <a:ext uri="{FF2B5EF4-FFF2-40B4-BE49-F238E27FC236}">
                <a16:creationId xmlns:a16="http://schemas.microsoft.com/office/drawing/2014/main" id="{FD38EFF8-56DF-34D5-53CC-632C19526EA3}"/>
              </a:ext>
            </a:extLst>
          </p:cNvPr>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0" y="954877"/>
            <a:ext cx="3110511" cy="1957804"/>
          </a:xfrm>
          <a:prstGeom prst="rect">
            <a:avLst/>
          </a:prstGeom>
          <a:noFill/>
          <a:ln>
            <a:noFill/>
          </a:ln>
        </p:spPr>
      </p:pic>
      <p:sp>
        <p:nvSpPr>
          <p:cNvPr id="14" name="Google Shape;93;p3">
            <a:extLst>
              <a:ext uri="{FF2B5EF4-FFF2-40B4-BE49-F238E27FC236}">
                <a16:creationId xmlns:a16="http://schemas.microsoft.com/office/drawing/2014/main" id="{EB16C850-CFEF-B581-F15B-4E2E08B739BB}"/>
              </a:ext>
            </a:extLst>
          </p:cNvPr>
          <p:cNvSpPr/>
          <p:nvPr/>
        </p:nvSpPr>
        <p:spPr>
          <a:xfrm>
            <a:off x="2157214" y="2325595"/>
            <a:ext cx="531271" cy="314165"/>
          </a:xfrm>
          <a:custGeom>
            <a:avLst/>
            <a:gdLst/>
            <a:ahLst/>
            <a:cxnLst/>
            <a:rect l="l" t="t" r="r" b="b"/>
            <a:pathLst>
              <a:path w="531271" h="314165" extrusionOk="0">
                <a:moveTo>
                  <a:pt x="0" y="117493"/>
                </a:moveTo>
                <a:lnTo>
                  <a:pt x="58746" y="66409"/>
                </a:lnTo>
                <a:lnTo>
                  <a:pt x="86842" y="63855"/>
                </a:lnTo>
                <a:lnTo>
                  <a:pt x="120047" y="35759"/>
                </a:lnTo>
                <a:lnTo>
                  <a:pt x="181347" y="0"/>
                </a:lnTo>
                <a:lnTo>
                  <a:pt x="531271" y="183902"/>
                </a:lnTo>
                <a:lnTo>
                  <a:pt x="429104" y="278407"/>
                </a:lnTo>
                <a:lnTo>
                  <a:pt x="339707" y="260527"/>
                </a:lnTo>
                <a:lnTo>
                  <a:pt x="321828" y="288624"/>
                </a:lnTo>
                <a:lnTo>
                  <a:pt x="273298" y="314165"/>
                </a:lnTo>
                <a:lnTo>
                  <a:pt x="255419" y="314165"/>
                </a:lnTo>
                <a:lnTo>
                  <a:pt x="0" y="117493"/>
                </a:lnTo>
                <a:close/>
              </a:path>
            </a:pathLst>
          </a:custGeom>
          <a:solidFill>
            <a:srgbClr val="FFFF00">
              <a:alpha val="4000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dk1"/>
              </a:solidFill>
              <a:latin typeface="ＭＳ Ｐ明朝" panose="02020600040205080304" pitchFamily="18" charset="-128"/>
              <a:ea typeface="ＭＳ Ｐ明朝" panose="02020600040205080304" pitchFamily="18" charset="-128"/>
              <a:cs typeface="Arial"/>
              <a:sym typeface="Arial"/>
            </a:endParaRPr>
          </a:p>
        </p:txBody>
      </p:sp>
      <p:sp>
        <p:nvSpPr>
          <p:cNvPr id="15" name="Google Shape;94;p3">
            <a:extLst>
              <a:ext uri="{FF2B5EF4-FFF2-40B4-BE49-F238E27FC236}">
                <a16:creationId xmlns:a16="http://schemas.microsoft.com/office/drawing/2014/main" id="{C0D30E87-AD35-2253-57C8-F484EC21C5E3}"/>
              </a:ext>
            </a:extLst>
          </p:cNvPr>
          <p:cNvSpPr txBox="1"/>
          <p:nvPr/>
        </p:nvSpPr>
        <p:spPr>
          <a:xfrm>
            <a:off x="2421071" y="2510346"/>
            <a:ext cx="846235" cy="18462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600" b="1" dirty="0">
                <a:solidFill>
                  <a:schemeClr val="dk1"/>
                </a:solidFill>
                <a:latin typeface="ＭＳ Ｐ明朝" panose="02020600040205080304" pitchFamily="18" charset="-128"/>
                <a:ea typeface="ＭＳ Ｐ明朝" panose="02020600040205080304" pitchFamily="18" charset="-128"/>
                <a:cs typeface="Arial"/>
                <a:sym typeface="Arial"/>
              </a:rPr>
              <a:t>今までの会場</a:t>
            </a:r>
            <a:endParaRPr dirty="0"/>
          </a:p>
        </p:txBody>
      </p:sp>
      <p:pic>
        <p:nvPicPr>
          <p:cNvPr id="16" name="Google Shape;95;p3">
            <a:extLst>
              <a:ext uri="{FF2B5EF4-FFF2-40B4-BE49-F238E27FC236}">
                <a16:creationId xmlns:a16="http://schemas.microsoft.com/office/drawing/2014/main" id="{2CDEA7E6-9AFA-12AD-DDC8-C6D2E7F89C34}"/>
              </a:ext>
            </a:extLst>
          </p:cNvPr>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150177" y="8168355"/>
            <a:ext cx="4317040" cy="1662580"/>
          </a:xfrm>
          <a:prstGeom prst="rect">
            <a:avLst/>
          </a:prstGeom>
          <a:noFill/>
          <a:ln>
            <a:noFill/>
          </a:ln>
        </p:spPr>
      </p:pic>
      <p:pic>
        <p:nvPicPr>
          <p:cNvPr id="17" name="Google Shape;98;p3">
            <a:extLst>
              <a:ext uri="{FF2B5EF4-FFF2-40B4-BE49-F238E27FC236}">
                <a16:creationId xmlns:a16="http://schemas.microsoft.com/office/drawing/2014/main" id="{2BEF6956-36B5-A5F0-B4B5-7F29407F220B}"/>
              </a:ext>
            </a:extLst>
          </p:cNvPr>
          <p:cNvPicPr preferRelativeResize="0"/>
          <p:nvPr/>
        </p:nvPicPr>
        <p:blipFill rotWithShape="1">
          <a:blip r:embed="rId7" cstate="screen">
            <a:alphaModFix/>
            <a:extLst>
              <a:ext uri="{28A0092B-C50C-407E-A947-70E740481C1C}">
                <a14:useLocalDpi xmlns:a14="http://schemas.microsoft.com/office/drawing/2010/main"/>
              </a:ext>
            </a:extLst>
          </a:blip>
          <a:srcRect/>
          <a:stretch/>
        </p:blipFill>
        <p:spPr>
          <a:xfrm>
            <a:off x="160817" y="6599587"/>
            <a:ext cx="2260255" cy="1503070"/>
          </a:xfrm>
          <a:prstGeom prst="rect">
            <a:avLst/>
          </a:prstGeom>
          <a:noFill/>
          <a:ln>
            <a:noFill/>
          </a:ln>
        </p:spPr>
      </p:pic>
      <p:pic>
        <p:nvPicPr>
          <p:cNvPr id="18" name="Google Shape;99;p3">
            <a:extLst>
              <a:ext uri="{FF2B5EF4-FFF2-40B4-BE49-F238E27FC236}">
                <a16:creationId xmlns:a16="http://schemas.microsoft.com/office/drawing/2014/main" id="{6782D891-B89F-C614-F14E-4FD0435C56AE}"/>
              </a:ext>
            </a:extLst>
          </p:cNvPr>
          <p:cNvPicPr preferRelativeResize="0"/>
          <p:nvPr/>
        </p:nvPicPr>
        <p:blipFill rotWithShape="1">
          <a:blip r:embed="rId8" cstate="screen">
            <a:alphaModFix/>
            <a:extLst>
              <a:ext uri="{28A0092B-C50C-407E-A947-70E740481C1C}">
                <a14:useLocalDpi xmlns:a14="http://schemas.microsoft.com/office/drawing/2010/main"/>
              </a:ext>
            </a:extLst>
          </a:blip>
          <a:srcRect/>
          <a:stretch/>
        </p:blipFill>
        <p:spPr>
          <a:xfrm>
            <a:off x="2497613" y="6599587"/>
            <a:ext cx="1994245" cy="1508690"/>
          </a:xfrm>
          <a:prstGeom prst="rect">
            <a:avLst/>
          </a:prstGeom>
          <a:noFill/>
          <a:ln>
            <a:noFill/>
          </a:ln>
        </p:spPr>
      </p:pic>
      <p:sp>
        <p:nvSpPr>
          <p:cNvPr id="19" name="Google Shape;100;p3">
            <a:extLst>
              <a:ext uri="{FF2B5EF4-FFF2-40B4-BE49-F238E27FC236}">
                <a16:creationId xmlns:a16="http://schemas.microsoft.com/office/drawing/2014/main" id="{9DC933BD-1DFA-D0C4-11F6-F17A4F2EC653}"/>
              </a:ext>
            </a:extLst>
          </p:cNvPr>
          <p:cNvSpPr txBox="1"/>
          <p:nvPr/>
        </p:nvSpPr>
        <p:spPr>
          <a:xfrm>
            <a:off x="92761" y="6385171"/>
            <a:ext cx="1463862" cy="2308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900" dirty="0">
                <a:solidFill>
                  <a:schemeClr val="dk1"/>
                </a:solidFill>
                <a:latin typeface="ＭＳ Ｐ明朝" panose="02020600040205080304" pitchFamily="18" charset="-128"/>
                <a:ea typeface="ＭＳ Ｐ明朝" panose="02020600040205080304" pitchFamily="18" charset="-128"/>
                <a:cs typeface="Arial"/>
                <a:sym typeface="Arial"/>
              </a:rPr>
              <a:t>会場の過去イベント実施例</a:t>
            </a:r>
            <a:endParaRPr dirty="0"/>
          </a:p>
        </p:txBody>
      </p:sp>
      <p:cxnSp>
        <p:nvCxnSpPr>
          <p:cNvPr id="20" name="Google Shape;106;p3">
            <a:extLst>
              <a:ext uri="{FF2B5EF4-FFF2-40B4-BE49-F238E27FC236}">
                <a16:creationId xmlns:a16="http://schemas.microsoft.com/office/drawing/2014/main" id="{47F850B0-2117-D550-B466-08F0B0597E78}"/>
              </a:ext>
            </a:extLst>
          </p:cNvPr>
          <p:cNvCxnSpPr/>
          <p:nvPr/>
        </p:nvCxnSpPr>
        <p:spPr>
          <a:xfrm rot="10800000" flipH="1">
            <a:off x="3494735" y="2663242"/>
            <a:ext cx="3025695" cy="11663"/>
          </a:xfrm>
          <a:prstGeom prst="straightConnector1">
            <a:avLst/>
          </a:prstGeom>
          <a:noFill/>
          <a:ln w="28575" cap="flat" cmpd="sng">
            <a:solidFill>
              <a:schemeClr val="lt1"/>
            </a:solidFill>
            <a:prstDash val="dash"/>
            <a:miter lim="800000"/>
            <a:headEnd type="none" w="sm" len="sm"/>
            <a:tailEnd type="none" w="sm" len="sm"/>
          </a:ln>
        </p:spPr>
      </p:cxnSp>
      <p:cxnSp>
        <p:nvCxnSpPr>
          <p:cNvPr id="21" name="Google Shape;107;p3">
            <a:extLst>
              <a:ext uri="{FF2B5EF4-FFF2-40B4-BE49-F238E27FC236}">
                <a16:creationId xmlns:a16="http://schemas.microsoft.com/office/drawing/2014/main" id="{AE69AB48-8F59-F3E6-2267-8E90DF1AB026}"/>
              </a:ext>
            </a:extLst>
          </p:cNvPr>
          <p:cNvCxnSpPr/>
          <p:nvPr/>
        </p:nvCxnSpPr>
        <p:spPr>
          <a:xfrm rot="10800000" flipH="1">
            <a:off x="3489830" y="2319764"/>
            <a:ext cx="3025695" cy="11663"/>
          </a:xfrm>
          <a:prstGeom prst="straightConnector1">
            <a:avLst/>
          </a:prstGeom>
          <a:noFill/>
          <a:ln w="28575" cap="flat" cmpd="sng">
            <a:solidFill>
              <a:schemeClr val="lt1"/>
            </a:solidFill>
            <a:prstDash val="dash"/>
            <a:miter lim="800000"/>
            <a:headEnd type="none" w="sm" len="sm"/>
            <a:tailEnd type="none" w="sm" len="sm"/>
          </a:ln>
        </p:spPr>
      </p:cxnSp>
      <p:sp>
        <p:nvSpPr>
          <p:cNvPr id="22" name="Google Shape;108;p3">
            <a:extLst>
              <a:ext uri="{FF2B5EF4-FFF2-40B4-BE49-F238E27FC236}">
                <a16:creationId xmlns:a16="http://schemas.microsoft.com/office/drawing/2014/main" id="{A12503F3-D1C7-0EFD-F54E-411B568F0077}"/>
              </a:ext>
            </a:extLst>
          </p:cNvPr>
          <p:cNvSpPr txBox="1"/>
          <p:nvPr/>
        </p:nvSpPr>
        <p:spPr>
          <a:xfrm>
            <a:off x="216874" y="939106"/>
            <a:ext cx="752129" cy="2308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900" b="1" dirty="0">
                <a:solidFill>
                  <a:schemeClr val="dk1"/>
                </a:solidFill>
                <a:latin typeface="ＭＳ Ｐ明朝" panose="02020600040205080304" pitchFamily="18" charset="-128"/>
                <a:ea typeface="ＭＳ Ｐ明朝" panose="02020600040205080304" pitchFamily="18" charset="-128"/>
                <a:cs typeface="Arial"/>
                <a:sym typeface="Arial"/>
              </a:rPr>
              <a:t>今回の会場</a:t>
            </a:r>
            <a:endParaRPr dirty="0"/>
          </a:p>
        </p:txBody>
      </p:sp>
      <p:sp>
        <p:nvSpPr>
          <p:cNvPr id="23" name="Google Shape;110;p3">
            <a:extLst>
              <a:ext uri="{FF2B5EF4-FFF2-40B4-BE49-F238E27FC236}">
                <a16:creationId xmlns:a16="http://schemas.microsoft.com/office/drawing/2014/main" id="{D3768884-DA29-1012-8508-09EAFBED865D}"/>
              </a:ext>
            </a:extLst>
          </p:cNvPr>
          <p:cNvSpPr txBox="1"/>
          <p:nvPr/>
        </p:nvSpPr>
        <p:spPr>
          <a:xfrm>
            <a:off x="4451700" y="7864726"/>
            <a:ext cx="2441700" cy="47701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800" dirty="0">
                <a:solidFill>
                  <a:srgbClr val="FF0000"/>
                </a:solidFill>
                <a:latin typeface="ＭＳ Ｐ明朝" panose="02020600040205080304" pitchFamily="18" charset="-128"/>
                <a:ea typeface="ＭＳ Ｐ明朝" panose="02020600040205080304" pitchFamily="18" charset="-128"/>
                <a:cs typeface="Arial"/>
                <a:sym typeface="Arial"/>
              </a:rPr>
              <a:t>↑※現在は緊急車両用の非常通路（6m幅）を確保</a:t>
            </a:r>
            <a:endParaRPr sz="800" dirty="0">
              <a:solidFill>
                <a:srgbClr val="FF0000"/>
              </a:solidFill>
              <a:latin typeface="ＭＳ Ｐ明朝" panose="02020600040205080304" pitchFamily="18" charset="-128"/>
              <a:ea typeface="ＭＳ Ｐ明朝" panose="02020600040205080304" pitchFamily="18" charset="-128"/>
              <a:cs typeface="Arial"/>
              <a:sym typeface="Arial"/>
            </a:endParaRPr>
          </a:p>
          <a:p>
            <a:pPr marL="0" marR="0" lvl="0" indent="0" algn="l" rtl="0">
              <a:spcBef>
                <a:spcPts val="0"/>
              </a:spcBef>
              <a:spcAft>
                <a:spcPts val="0"/>
              </a:spcAft>
              <a:buNone/>
            </a:pPr>
            <a:r>
              <a:rPr lang="ja-JP" sz="800" dirty="0">
                <a:solidFill>
                  <a:srgbClr val="FF0000"/>
                </a:solidFill>
                <a:latin typeface="ＭＳ Ｐ明朝" panose="02020600040205080304" pitchFamily="18" charset="-128"/>
                <a:ea typeface="ＭＳ Ｐ明朝" panose="02020600040205080304" pitchFamily="18" charset="-128"/>
                <a:cs typeface="Arial"/>
                <a:sym typeface="Arial"/>
              </a:rPr>
              <a:t>する必要がある為、テントは片側</a:t>
            </a:r>
            <a:r>
              <a:rPr lang="ja-JP" sz="900" dirty="0">
                <a:solidFill>
                  <a:srgbClr val="FF0000"/>
                </a:solidFill>
                <a:latin typeface="ＭＳ Ｐ明朝" panose="02020600040205080304" pitchFamily="18" charset="-128"/>
                <a:ea typeface="ＭＳ Ｐ明朝" panose="02020600040205080304" pitchFamily="18" charset="-128"/>
                <a:cs typeface="Arial"/>
                <a:sym typeface="Arial"/>
              </a:rPr>
              <a:t>のみの</a:t>
            </a:r>
            <a:r>
              <a:rPr lang="ja-JP" sz="800" dirty="0">
                <a:solidFill>
                  <a:srgbClr val="FF0000"/>
                </a:solidFill>
                <a:latin typeface="ＭＳ Ｐ明朝" panose="02020600040205080304" pitchFamily="18" charset="-128"/>
                <a:ea typeface="ＭＳ Ｐ明朝" panose="02020600040205080304" pitchFamily="18" charset="-128"/>
                <a:cs typeface="Arial"/>
                <a:sym typeface="Arial"/>
              </a:rPr>
              <a:t>設置となります。</a:t>
            </a:r>
            <a:endParaRPr dirty="0"/>
          </a:p>
        </p:txBody>
      </p:sp>
      <p:pic>
        <p:nvPicPr>
          <p:cNvPr id="24" name="Google Shape;111;p3" descr="テントの下にいる人々&#10;&#10;自動的に生成された説明">
            <a:extLst>
              <a:ext uri="{FF2B5EF4-FFF2-40B4-BE49-F238E27FC236}">
                <a16:creationId xmlns:a16="http://schemas.microsoft.com/office/drawing/2014/main" id="{BCBAC74A-BC95-BC46-FA12-88DFAFE8F94E}"/>
              </a:ext>
            </a:extLst>
          </p:cNvPr>
          <p:cNvPicPr preferRelativeResize="0"/>
          <p:nvPr/>
        </p:nvPicPr>
        <p:blipFill rotWithShape="1">
          <a:blip r:embed="rId9" cstate="screen">
            <a:alphaModFix/>
            <a:extLst>
              <a:ext uri="{28A0092B-C50C-407E-A947-70E740481C1C}">
                <a14:useLocalDpi xmlns:a14="http://schemas.microsoft.com/office/drawing/2010/main"/>
              </a:ext>
            </a:extLst>
          </a:blip>
          <a:srcRect/>
          <a:stretch/>
        </p:blipFill>
        <p:spPr>
          <a:xfrm>
            <a:off x="4559928" y="6600766"/>
            <a:ext cx="2260256" cy="1286124"/>
          </a:xfrm>
          <a:prstGeom prst="rect">
            <a:avLst/>
          </a:prstGeom>
          <a:noFill/>
          <a:ln>
            <a:noFill/>
          </a:ln>
        </p:spPr>
      </p:pic>
      <p:pic>
        <p:nvPicPr>
          <p:cNvPr id="25" name="図 24">
            <a:extLst>
              <a:ext uri="{FF2B5EF4-FFF2-40B4-BE49-F238E27FC236}">
                <a16:creationId xmlns:a16="http://schemas.microsoft.com/office/drawing/2014/main" id="{CB32E7AC-6DA5-4482-EB04-9CFA7C7B6D3B}"/>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150177" y="4794286"/>
            <a:ext cx="4162516" cy="1509132"/>
          </a:xfrm>
          <a:prstGeom prst="rect">
            <a:avLst/>
          </a:prstGeom>
        </p:spPr>
      </p:pic>
      <p:sp>
        <p:nvSpPr>
          <p:cNvPr id="26" name="Google Shape;105;p3">
            <a:extLst>
              <a:ext uri="{FF2B5EF4-FFF2-40B4-BE49-F238E27FC236}">
                <a16:creationId xmlns:a16="http://schemas.microsoft.com/office/drawing/2014/main" id="{BB128401-35E4-0D9C-5A13-45EBE29DFCF1}"/>
              </a:ext>
            </a:extLst>
          </p:cNvPr>
          <p:cNvSpPr txBox="1"/>
          <p:nvPr/>
        </p:nvSpPr>
        <p:spPr>
          <a:xfrm rot="1082080">
            <a:off x="266978" y="5927416"/>
            <a:ext cx="1389558"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200" dirty="0">
                <a:solidFill>
                  <a:schemeClr val="lt1"/>
                </a:solidFill>
                <a:latin typeface="ＭＳ Ｐ明朝" panose="02020600040205080304" pitchFamily="18" charset="-128"/>
                <a:ea typeface="ＭＳ Ｐ明朝" panose="02020600040205080304" pitchFamily="18" charset="-128"/>
                <a:cs typeface="Arial"/>
                <a:sym typeface="Arial"/>
              </a:rPr>
              <a:t>　中央藝文公園　</a:t>
            </a:r>
            <a:endParaRPr sz="12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cxnSp>
        <p:nvCxnSpPr>
          <p:cNvPr id="28" name="直線コネクタ 27">
            <a:extLst>
              <a:ext uri="{FF2B5EF4-FFF2-40B4-BE49-F238E27FC236}">
                <a16:creationId xmlns:a16="http://schemas.microsoft.com/office/drawing/2014/main" id="{D9890AF3-23FB-658F-1947-DD38C4124F45}"/>
              </a:ext>
            </a:extLst>
          </p:cNvPr>
          <p:cNvCxnSpPr>
            <a:cxnSpLocks/>
          </p:cNvCxnSpPr>
          <p:nvPr/>
        </p:nvCxnSpPr>
        <p:spPr>
          <a:xfrm>
            <a:off x="0" y="346413"/>
            <a:ext cx="685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619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83;p10">
            <a:extLst>
              <a:ext uri="{FF2B5EF4-FFF2-40B4-BE49-F238E27FC236}">
                <a16:creationId xmlns:a16="http://schemas.microsoft.com/office/drawing/2014/main" id="{CD7AA156-ED83-3702-3A5E-DEA53307EE60}"/>
              </a:ext>
            </a:extLst>
          </p:cNvPr>
          <p:cNvSpPr txBox="1"/>
          <p:nvPr/>
        </p:nvSpPr>
        <p:spPr>
          <a:xfrm>
            <a:off x="5315" y="2660041"/>
            <a:ext cx="3542958" cy="26157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100" b="1" dirty="0">
                <a:solidFill>
                  <a:schemeClr val="dk1"/>
                </a:solidFill>
                <a:ea typeface="ＭＳ Ｐ明朝" panose="02020600040205080304" pitchFamily="18" charset="-128"/>
                <a:cs typeface="Arial"/>
                <a:sym typeface="Arial"/>
              </a:rPr>
              <a:t>◆屋内会場（30小間）　1小間＝2M×2M</a:t>
            </a:r>
            <a:endParaRPr sz="1100" b="1" dirty="0">
              <a:solidFill>
                <a:schemeClr val="dk1"/>
              </a:solidFill>
              <a:ea typeface="ＭＳ Ｐ明朝" panose="02020600040205080304" pitchFamily="18" charset="-128"/>
              <a:cs typeface="Arial"/>
              <a:sym typeface="Arial"/>
            </a:endParaRPr>
          </a:p>
        </p:txBody>
      </p:sp>
      <p:grpSp>
        <p:nvGrpSpPr>
          <p:cNvPr id="3" name="Google Shape;284;p10">
            <a:extLst>
              <a:ext uri="{FF2B5EF4-FFF2-40B4-BE49-F238E27FC236}">
                <a16:creationId xmlns:a16="http://schemas.microsoft.com/office/drawing/2014/main" id="{B6E30281-C056-1289-4E0D-08C032FFF740}"/>
              </a:ext>
            </a:extLst>
          </p:cNvPr>
          <p:cNvGrpSpPr/>
          <p:nvPr/>
        </p:nvGrpSpPr>
        <p:grpSpPr>
          <a:xfrm>
            <a:off x="88255" y="2893823"/>
            <a:ext cx="6754515" cy="1706354"/>
            <a:chOff x="103485" y="945112"/>
            <a:chExt cx="6754515" cy="1706354"/>
          </a:xfrm>
        </p:grpSpPr>
        <p:pic>
          <p:nvPicPr>
            <p:cNvPr id="4" name="Google Shape;285;p10">
              <a:extLst>
                <a:ext uri="{FF2B5EF4-FFF2-40B4-BE49-F238E27FC236}">
                  <a16:creationId xmlns:a16="http://schemas.microsoft.com/office/drawing/2014/main" id="{20CC7ECA-3383-9831-5223-7E7DED464B30}"/>
                </a:ext>
              </a:extLst>
            </p:cNvPr>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03485" y="945112"/>
              <a:ext cx="6754515" cy="1706354"/>
            </a:xfrm>
            <a:prstGeom prst="rect">
              <a:avLst/>
            </a:prstGeom>
            <a:noFill/>
            <a:ln>
              <a:noFill/>
            </a:ln>
          </p:spPr>
        </p:pic>
        <p:sp>
          <p:nvSpPr>
            <p:cNvPr id="5" name="Google Shape;286;p10">
              <a:extLst>
                <a:ext uri="{FF2B5EF4-FFF2-40B4-BE49-F238E27FC236}">
                  <a16:creationId xmlns:a16="http://schemas.microsoft.com/office/drawing/2014/main" id="{FF976FEB-780C-1890-7DFF-91ACE2331FF5}"/>
                </a:ext>
              </a:extLst>
            </p:cNvPr>
            <p:cNvSpPr/>
            <p:nvPr/>
          </p:nvSpPr>
          <p:spPr>
            <a:xfrm>
              <a:off x="2368116" y="1271738"/>
              <a:ext cx="208735" cy="197707"/>
            </a:xfrm>
            <a:prstGeom prst="rect">
              <a:avLst/>
            </a:prstGeom>
            <a:solidFill>
              <a:srgbClr val="00B0F0"/>
            </a:solidFill>
            <a:ln w="12700" cap="flat" cmpd="sng">
              <a:solidFill>
                <a:srgbClr val="D8D8D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1000" dirty="0">
                  <a:solidFill>
                    <a:schemeClr val="lt1"/>
                  </a:solidFill>
                  <a:latin typeface="ＭＳ Ｐ明朝" panose="02020600040205080304" pitchFamily="18" charset="-128"/>
                  <a:ea typeface="ＭＳ Ｐ明朝" panose="02020600040205080304" pitchFamily="18" charset="-128"/>
                  <a:cs typeface="Arial"/>
                  <a:sym typeface="Arial"/>
                </a:rPr>
                <a:t>5</a:t>
              </a:r>
              <a:endParaRPr sz="10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6" name="Google Shape;287;p10">
              <a:extLst>
                <a:ext uri="{FF2B5EF4-FFF2-40B4-BE49-F238E27FC236}">
                  <a16:creationId xmlns:a16="http://schemas.microsoft.com/office/drawing/2014/main" id="{A9269DCD-CCC9-E554-2D37-57BCAB2AED44}"/>
                </a:ext>
              </a:extLst>
            </p:cNvPr>
            <p:cNvSpPr/>
            <p:nvPr/>
          </p:nvSpPr>
          <p:spPr>
            <a:xfrm>
              <a:off x="2159381" y="1271738"/>
              <a:ext cx="208735" cy="197707"/>
            </a:xfrm>
            <a:prstGeom prst="rect">
              <a:avLst/>
            </a:prstGeom>
            <a:solidFill>
              <a:srgbClr val="00B0F0"/>
            </a:solidFill>
            <a:ln w="12700" cap="flat" cmpd="sng">
              <a:solidFill>
                <a:srgbClr val="D8D8D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1000" dirty="0">
                  <a:solidFill>
                    <a:schemeClr val="lt1"/>
                  </a:solidFill>
                  <a:latin typeface="ＭＳ Ｐ明朝" panose="02020600040205080304" pitchFamily="18" charset="-128"/>
                  <a:ea typeface="ＭＳ Ｐ明朝" panose="02020600040205080304" pitchFamily="18" charset="-128"/>
                  <a:cs typeface="Arial"/>
                  <a:sym typeface="Arial"/>
                </a:rPr>
                <a:t>4</a:t>
              </a:r>
              <a:endParaRPr sz="10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7" name="Google Shape;288;p10">
              <a:extLst>
                <a:ext uri="{FF2B5EF4-FFF2-40B4-BE49-F238E27FC236}">
                  <a16:creationId xmlns:a16="http://schemas.microsoft.com/office/drawing/2014/main" id="{1C7B67F6-77D0-DBCF-49CF-C4DD80084B73}"/>
                </a:ext>
              </a:extLst>
            </p:cNvPr>
            <p:cNvSpPr/>
            <p:nvPr/>
          </p:nvSpPr>
          <p:spPr>
            <a:xfrm>
              <a:off x="1950646" y="1271809"/>
              <a:ext cx="208735" cy="197707"/>
            </a:xfrm>
            <a:prstGeom prst="rect">
              <a:avLst/>
            </a:prstGeom>
            <a:solidFill>
              <a:srgbClr val="00B0F0"/>
            </a:solidFill>
            <a:ln w="12700" cap="flat" cmpd="sng">
              <a:solidFill>
                <a:srgbClr val="D8D8D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1000" dirty="0">
                  <a:solidFill>
                    <a:schemeClr val="lt1"/>
                  </a:solidFill>
                  <a:latin typeface="ＭＳ Ｐ明朝" panose="02020600040205080304" pitchFamily="18" charset="-128"/>
                  <a:ea typeface="ＭＳ Ｐ明朝" panose="02020600040205080304" pitchFamily="18" charset="-128"/>
                  <a:cs typeface="Arial"/>
                  <a:sym typeface="Arial"/>
                </a:rPr>
                <a:t>3</a:t>
              </a:r>
              <a:endParaRPr sz="10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8" name="Google Shape;289;p10">
              <a:extLst>
                <a:ext uri="{FF2B5EF4-FFF2-40B4-BE49-F238E27FC236}">
                  <a16:creationId xmlns:a16="http://schemas.microsoft.com/office/drawing/2014/main" id="{1508CA43-194D-278B-47B5-651510E52846}"/>
                </a:ext>
              </a:extLst>
            </p:cNvPr>
            <p:cNvSpPr/>
            <p:nvPr/>
          </p:nvSpPr>
          <p:spPr>
            <a:xfrm>
              <a:off x="1741911" y="1271809"/>
              <a:ext cx="208735" cy="197707"/>
            </a:xfrm>
            <a:prstGeom prst="rect">
              <a:avLst/>
            </a:prstGeom>
            <a:solidFill>
              <a:srgbClr val="00B0F0"/>
            </a:solidFill>
            <a:ln w="12700" cap="flat" cmpd="sng">
              <a:solidFill>
                <a:srgbClr val="D8D8D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1000" dirty="0">
                  <a:solidFill>
                    <a:schemeClr val="lt1"/>
                  </a:solidFill>
                  <a:latin typeface="ＭＳ Ｐ明朝" panose="02020600040205080304" pitchFamily="18" charset="-128"/>
                  <a:ea typeface="ＭＳ Ｐ明朝" panose="02020600040205080304" pitchFamily="18" charset="-128"/>
                  <a:cs typeface="Arial"/>
                  <a:sym typeface="Arial"/>
                </a:rPr>
                <a:t>2</a:t>
              </a:r>
              <a:endParaRPr sz="10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9" name="Google Shape;290;p10">
              <a:extLst>
                <a:ext uri="{FF2B5EF4-FFF2-40B4-BE49-F238E27FC236}">
                  <a16:creationId xmlns:a16="http://schemas.microsoft.com/office/drawing/2014/main" id="{6D3A071F-5B0B-25F7-7CE5-C06B639648B2}"/>
                </a:ext>
              </a:extLst>
            </p:cNvPr>
            <p:cNvSpPr/>
            <p:nvPr/>
          </p:nvSpPr>
          <p:spPr>
            <a:xfrm>
              <a:off x="1533176" y="1271809"/>
              <a:ext cx="208735" cy="197707"/>
            </a:xfrm>
            <a:prstGeom prst="rect">
              <a:avLst/>
            </a:prstGeom>
            <a:solidFill>
              <a:srgbClr val="00B0F0"/>
            </a:solidFill>
            <a:ln w="12700" cap="flat" cmpd="sng">
              <a:solidFill>
                <a:srgbClr val="D8D8D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1000" dirty="0">
                  <a:solidFill>
                    <a:schemeClr val="lt1"/>
                  </a:solidFill>
                  <a:latin typeface="ＭＳ Ｐ明朝" panose="02020600040205080304" pitchFamily="18" charset="-128"/>
                  <a:ea typeface="ＭＳ Ｐ明朝" panose="02020600040205080304" pitchFamily="18" charset="-128"/>
                  <a:cs typeface="Arial"/>
                  <a:sym typeface="Arial"/>
                </a:rPr>
                <a:t>1</a:t>
              </a:r>
              <a:endParaRPr sz="10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10" name="Google Shape;291;p10">
              <a:extLst>
                <a:ext uri="{FF2B5EF4-FFF2-40B4-BE49-F238E27FC236}">
                  <a16:creationId xmlns:a16="http://schemas.microsoft.com/office/drawing/2014/main" id="{B3324266-1251-3D26-1FB1-2579F21DAF91}"/>
                </a:ext>
              </a:extLst>
            </p:cNvPr>
            <p:cNvSpPr/>
            <p:nvPr/>
          </p:nvSpPr>
          <p:spPr>
            <a:xfrm>
              <a:off x="2961019" y="1770759"/>
              <a:ext cx="202587" cy="197707"/>
            </a:xfrm>
            <a:prstGeom prst="rect">
              <a:avLst/>
            </a:prstGeom>
            <a:solidFill>
              <a:srgbClr val="00B0F0"/>
            </a:solidFill>
            <a:ln w="12700" cap="flat" cmpd="sng">
              <a:solidFill>
                <a:srgbClr val="D8D8D8"/>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spcBef>
                  <a:spcPts val="0"/>
                </a:spcBef>
                <a:spcAft>
                  <a:spcPts val="0"/>
                </a:spcAft>
                <a:buNone/>
              </a:pPr>
              <a:r>
                <a:rPr lang="ja-JP" sz="1000" dirty="0">
                  <a:solidFill>
                    <a:schemeClr val="lt1"/>
                  </a:solidFill>
                  <a:latin typeface="ＭＳ Ｐ明朝" panose="02020600040205080304" pitchFamily="18" charset="-128"/>
                  <a:ea typeface="ＭＳ Ｐ明朝" panose="02020600040205080304" pitchFamily="18" charset="-128"/>
                  <a:cs typeface="Arial"/>
                  <a:sym typeface="Arial"/>
                </a:rPr>
                <a:t>27</a:t>
              </a:r>
              <a:endParaRPr sz="10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11" name="Google Shape;292;p10">
              <a:extLst>
                <a:ext uri="{FF2B5EF4-FFF2-40B4-BE49-F238E27FC236}">
                  <a16:creationId xmlns:a16="http://schemas.microsoft.com/office/drawing/2014/main" id="{1DE489C1-D041-566C-856B-877B4E18BA2C}"/>
                </a:ext>
              </a:extLst>
            </p:cNvPr>
            <p:cNvSpPr/>
            <p:nvPr/>
          </p:nvSpPr>
          <p:spPr>
            <a:xfrm>
              <a:off x="3169754" y="1770759"/>
              <a:ext cx="202587" cy="197707"/>
            </a:xfrm>
            <a:prstGeom prst="rect">
              <a:avLst/>
            </a:prstGeom>
            <a:solidFill>
              <a:srgbClr val="00B0F0"/>
            </a:solidFill>
            <a:ln w="12700" cap="flat" cmpd="sng">
              <a:solidFill>
                <a:srgbClr val="D8D8D8"/>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spcBef>
                  <a:spcPts val="0"/>
                </a:spcBef>
                <a:spcAft>
                  <a:spcPts val="0"/>
                </a:spcAft>
                <a:buNone/>
              </a:pPr>
              <a:r>
                <a:rPr lang="ja-JP" sz="1000" dirty="0">
                  <a:solidFill>
                    <a:schemeClr val="lt1"/>
                  </a:solidFill>
                  <a:latin typeface="ＭＳ Ｐ明朝" panose="02020600040205080304" pitchFamily="18" charset="-128"/>
                  <a:ea typeface="ＭＳ Ｐ明朝" panose="02020600040205080304" pitchFamily="18" charset="-128"/>
                  <a:cs typeface="Arial"/>
                  <a:sym typeface="Arial"/>
                </a:rPr>
                <a:t>26</a:t>
              </a:r>
              <a:endParaRPr sz="10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12" name="Google Shape;293;p10">
              <a:extLst>
                <a:ext uri="{FF2B5EF4-FFF2-40B4-BE49-F238E27FC236}">
                  <a16:creationId xmlns:a16="http://schemas.microsoft.com/office/drawing/2014/main" id="{E21844FA-A4F0-2BCC-2098-F6F4AA62712F}"/>
                </a:ext>
              </a:extLst>
            </p:cNvPr>
            <p:cNvSpPr/>
            <p:nvPr/>
          </p:nvSpPr>
          <p:spPr>
            <a:xfrm>
              <a:off x="2370869" y="2090890"/>
              <a:ext cx="208735" cy="197707"/>
            </a:xfrm>
            <a:prstGeom prst="rect">
              <a:avLst/>
            </a:prstGeom>
            <a:solidFill>
              <a:srgbClr val="00B0F0"/>
            </a:solidFill>
            <a:ln w="12700" cap="flat" cmpd="sng">
              <a:solidFill>
                <a:srgbClr val="D8D8D8"/>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spcBef>
                  <a:spcPts val="0"/>
                </a:spcBef>
                <a:spcAft>
                  <a:spcPts val="0"/>
                </a:spcAft>
                <a:buNone/>
              </a:pPr>
              <a:r>
                <a:rPr lang="ja-JP" sz="1000" dirty="0">
                  <a:solidFill>
                    <a:schemeClr val="lt1"/>
                  </a:solidFill>
                  <a:latin typeface="ＭＳ Ｐ明朝" panose="02020600040205080304" pitchFamily="18" charset="-128"/>
                  <a:ea typeface="ＭＳ Ｐ明朝" panose="02020600040205080304" pitchFamily="18" charset="-128"/>
                  <a:cs typeface="Arial"/>
                  <a:sym typeface="Arial"/>
                </a:rPr>
                <a:t>28</a:t>
              </a:r>
              <a:endParaRPr sz="10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13" name="Google Shape;294;p10">
              <a:extLst>
                <a:ext uri="{FF2B5EF4-FFF2-40B4-BE49-F238E27FC236}">
                  <a16:creationId xmlns:a16="http://schemas.microsoft.com/office/drawing/2014/main" id="{56817E7D-EF43-02A2-C607-52BA39D24D70}"/>
                </a:ext>
              </a:extLst>
            </p:cNvPr>
            <p:cNvSpPr/>
            <p:nvPr/>
          </p:nvSpPr>
          <p:spPr>
            <a:xfrm>
              <a:off x="2162133" y="2090890"/>
              <a:ext cx="208735" cy="197707"/>
            </a:xfrm>
            <a:prstGeom prst="rect">
              <a:avLst/>
            </a:prstGeom>
            <a:solidFill>
              <a:srgbClr val="00B0F0"/>
            </a:solidFill>
            <a:ln w="12700" cap="flat" cmpd="sng">
              <a:solidFill>
                <a:srgbClr val="D8D8D8"/>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spcBef>
                  <a:spcPts val="0"/>
                </a:spcBef>
                <a:spcAft>
                  <a:spcPts val="0"/>
                </a:spcAft>
                <a:buNone/>
              </a:pPr>
              <a:r>
                <a:rPr lang="ja-JP" sz="1000" dirty="0">
                  <a:solidFill>
                    <a:schemeClr val="lt1"/>
                  </a:solidFill>
                  <a:latin typeface="ＭＳ Ｐ明朝" panose="02020600040205080304" pitchFamily="18" charset="-128"/>
                  <a:ea typeface="ＭＳ Ｐ明朝" panose="02020600040205080304" pitchFamily="18" charset="-128"/>
                  <a:cs typeface="Arial"/>
                  <a:sym typeface="Arial"/>
                </a:rPr>
                <a:t>29</a:t>
              </a:r>
              <a:endParaRPr sz="10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14" name="Google Shape;295;p10">
              <a:extLst>
                <a:ext uri="{FF2B5EF4-FFF2-40B4-BE49-F238E27FC236}">
                  <a16:creationId xmlns:a16="http://schemas.microsoft.com/office/drawing/2014/main" id="{D2517B2D-E108-7180-1DB6-047D0A67F21A}"/>
                </a:ext>
              </a:extLst>
            </p:cNvPr>
            <p:cNvSpPr/>
            <p:nvPr/>
          </p:nvSpPr>
          <p:spPr>
            <a:xfrm>
              <a:off x="1953398" y="2090890"/>
              <a:ext cx="208735" cy="197707"/>
            </a:xfrm>
            <a:prstGeom prst="rect">
              <a:avLst/>
            </a:prstGeom>
            <a:solidFill>
              <a:srgbClr val="00B0F0"/>
            </a:solidFill>
            <a:ln w="12700" cap="flat" cmpd="sng">
              <a:solidFill>
                <a:srgbClr val="D8D8D8"/>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spcBef>
                  <a:spcPts val="0"/>
                </a:spcBef>
                <a:spcAft>
                  <a:spcPts val="0"/>
                </a:spcAft>
                <a:buNone/>
              </a:pPr>
              <a:r>
                <a:rPr lang="ja-JP" sz="1000" dirty="0">
                  <a:solidFill>
                    <a:schemeClr val="lt1"/>
                  </a:solidFill>
                  <a:latin typeface="ＭＳ Ｐ明朝" panose="02020600040205080304" pitchFamily="18" charset="-128"/>
                  <a:ea typeface="ＭＳ Ｐ明朝" panose="02020600040205080304" pitchFamily="18" charset="-128"/>
                  <a:cs typeface="Arial"/>
                  <a:sym typeface="Arial"/>
                </a:rPr>
                <a:t>30</a:t>
              </a:r>
              <a:endParaRPr sz="10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15" name="Google Shape;296;p10">
              <a:extLst>
                <a:ext uri="{FF2B5EF4-FFF2-40B4-BE49-F238E27FC236}">
                  <a16:creationId xmlns:a16="http://schemas.microsoft.com/office/drawing/2014/main" id="{B6E69D49-29E6-EFD4-9399-2A978CABA176}"/>
                </a:ext>
              </a:extLst>
            </p:cNvPr>
            <p:cNvSpPr/>
            <p:nvPr/>
          </p:nvSpPr>
          <p:spPr>
            <a:xfrm>
              <a:off x="4193357" y="2086405"/>
              <a:ext cx="208735" cy="197707"/>
            </a:xfrm>
            <a:prstGeom prst="rect">
              <a:avLst/>
            </a:prstGeom>
            <a:solidFill>
              <a:srgbClr val="00B0F0"/>
            </a:solidFill>
            <a:ln w="12700" cap="flat" cmpd="sng">
              <a:solidFill>
                <a:srgbClr val="D8D8D8"/>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spcBef>
                  <a:spcPts val="0"/>
                </a:spcBef>
                <a:spcAft>
                  <a:spcPts val="0"/>
                </a:spcAft>
                <a:buNone/>
              </a:pPr>
              <a:r>
                <a:rPr lang="ja-JP" sz="1000" dirty="0">
                  <a:solidFill>
                    <a:schemeClr val="lt1"/>
                  </a:solidFill>
                  <a:latin typeface="ＭＳ Ｐ明朝" panose="02020600040205080304" pitchFamily="18" charset="-128"/>
                  <a:ea typeface="ＭＳ Ｐ明朝" panose="02020600040205080304" pitchFamily="18" charset="-128"/>
                  <a:cs typeface="Arial"/>
                  <a:sym typeface="Arial"/>
                </a:rPr>
                <a:t>23</a:t>
              </a:r>
              <a:endParaRPr sz="10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16" name="Google Shape;297;p10">
              <a:extLst>
                <a:ext uri="{FF2B5EF4-FFF2-40B4-BE49-F238E27FC236}">
                  <a16:creationId xmlns:a16="http://schemas.microsoft.com/office/drawing/2014/main" id="{59EA2482-78AB-ACDD-84B6-81F17B9BBAEB}"/>
                </a:ext>
              </a:extLst>
            </p:cNvPr>
            <p:cNvSpPr/>
            <p:nvPr/>
          </p:nvSpPr>
          <p:spPr>
            <a:xfrm>
              <a:off x="4608674" y="1267253"/>
              <a:ext cx="208735" cy="197707"/>
            </a:xfrm>
            <a:prstGeom prst="rect">
              <a:avLst/>
            </a:prstGeom>
            <a:solidFill>
              <a:srgbClr val="00B0F0"/>
            </a:solidFill>
            <a:ln w="12700" cap="flat" cmpd="sng">
              <a:solidFill>
                <a:srgbClr val="D8D8D8"/>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spcBef>
                  <a:spcPts val="0"/>
                </a:spcBef>
                <a:spcAft>
                  <a:spcPts val="0"/>
                </a:spcAft>
                <a:buNone/>
              </a:pPr>
              <a:r>
                <a:rPr lang="ja-JP" sz="1000" dirty="0">
                  <a:solidFill>
                    <a:schemeClr val="lt1"/>
                  </a:solidFill>
                  <a:latin typeface="ＭＳ Ｐ明朝" panose="02020600040205080304" pitchFamily="18" charset="-128"/>
                  <a:ea typeface="ＭＳ Ｐ明朝" panose="02020600040205080304" pitchFamily="18" charset="-128"/>
                  <a:cs typeface="Arial"/>
                  <a:sym typeface="Arial"/>
                </a:rPr>
                <a:t>12</a:t>
              </a:r>
              <a:endParaRPr sz="10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17" name="Google Shape;298;p10">
              <a:extLst>
                <a:ext uri="{FF2B5EF4-FFF2-40B4-BE49-F238E27FC236}">
                  <a16:creationId xmlns:a16="http://schemas.microsoft.com/office/drawing/2014/main" id="{7C5C64DF-C9F2-66D7-8C5B-6654D7903241}"/>
                </a:ext>
              </a:extLst>
            </p:cNvPr>
            <p:cNvSpPr/>
            <p:nvPr/>
          </p:nvSpPr>
          <p:spPr>
            <a:xfrm>
              <a:off x="4399938" y="1267324"/>
              <a:ext cx="208735" cy="197707"/>
            </a:xfrm>
            <a:prstGeom prst="rect">
              <a:avLst/>
            </a:prstGeom>
            <a:solidFill>
              <a:srgbClr val="00B0F0"/>
            </a:solidFill>
            <a:ln w="12700" cap="flat" cmpd="sng">
              <a:solidFill>
                <a:srgbClr val="D8D8D8"/>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spcBef>
                  <a:spcPts val="0"/>
                </a:spcBef>
                <a:spcAft>
                  <a:spcPts val="0"/>
                </a:spcAft>
                <a:buNone/>
              </a:pPr>
              <a:r>
                <a:rPr lang="ja-JP" sz="1000" dirty="0">
                  <a:solidFill>
                    <a:schemeClr val="lt1"/>
                  </a:solidFill>
                  <a:latin typeface="ＭＳ Ｐ明朝" panose="02020600040205080304" pitchFamily="18" charset="-128"/>
                  <a:ea typeface="ＭＳ Ｐ明朝" panose="02020600040205080304" pitchFamily="18" charset="-128"/>
                  <a:cs typeface="Arial"/>
                  <a:sym typeface="Arial"/>
                </a:rPr>
                <a:t>11</a:t>
              </a:r>
              <a:endParaRPr sz="10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18" name="Google Shape;299;p10">
              <a:extLst>
                <a:ext uri="{FF2B5EF4-FFF2-40B4-BE49-F238E27FC236}">
                  <a16:creationId xmlns:a16="http://schemas.microsoft.com/office/drawing/2014/main" id="{C100F43D-DC90-929F-13E7-F6C7BA59A015}"/>
                </a:ext>
              </a:extLst>
            </p:cNvPr>
            <p:cNvSpPr/>
            <p:nvPr/>
          </p:nvSpPr>
          <p:spPr>
            <a:xfrm>
              <a:off x="3586093" y="1770759"/>
              <a:ext cx="202587" cy="197707"/>
            </a:xfrm>
            <a:prstGeom prst="rect">
              <a:avLst/>
            </a:prstGeom>
            <a:solidFill>
              <a:srgbClr val="00B0F0"/>
            </a:solidFill>
            <a:ln w="12700" cap="flat" cmpd="sng">
              <a:solidFill>
                <a:srgbClr val="D8D8D8"/>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spcBef>
                  <a:spcPts val="0"/>
                </a:spcBef>
                <a:spcAft>
                  <a:spcPts val="0"/>
                </a:spcAft>
                <a:buNone/>
              </a:pPr>
              <a:r>
                <a:rPr lang="ja-JP" sz="1000" dirty="0">
                  <a:solidFill>
                    <a:schemeClr val="lt1"/>
                  </a:solidFill>
                  <a:latin typeface="ＭＳ Ｐ明朝" panose="02020600040205080304" pitchFamily="18" charset="-128"/>
                  <a:ea typeface="ＭＳ Ｐ明朝" panose="02020600040205080304" pitchFamily="18" charset="-128"/>
                  <a:cs typeface="Arial"/>
                  <a:sym typeface="Arial"/>
                </a:rPr>
                <a:t>24</a:t>
              </a:r>
              <a:endParaRPr sz="10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19" name="Google Shape;300;p10">
              <a:extLst>
                <a:ext uri="{FF2B5EF4-FFF2-40B4-BE49-F238E27FC236}">
                  <a16:creationId xmlns:a16="http://schemas.microsoft.com/office/drawing/2014/main" id="{21EB0FE1-9803-C871-983E-F80884922A47}"/>
                </a:ext>
              </a:extLst>
            </p:cNvPr>
            <p:cNvSpPr/>
            <p:nvPr/>
          </p:nvSpPr>
          <p:spPr>
            <a:xfrm>
              <a:off x="3379048" y="1770759"/>
              <a:ext cx="202587" cy="197707"/>
            </a:xfrm>
            <a:prstGeom prst="rect">
              <a:avLst/>
            </a:prstGeom>
            <a:solidFill>
              <a:srgbClr val="00B0F0"/>
            </a:solidFill>
            <a:ln w="12700" cap="flat" cmpd="sng">
              <a:solidFill>
                <a:srgbClr val="D8D8D8"/>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spcBef>
                  <a:spcPts val="0"/>
                </a:spcBef>
                <a:spcAft>
                  <a:spcPts val="0"/>
                </a:spcAft>
                <a:buNone/>
              </a:pPr>
              <a:r>
                <a:rPr lang="ja-JP" sz="1000" dirty="0">
                  <a:solidFill>
                    <a:schemeClr val="lt1"/>
                  </a:solidFill>
                  <a:latin typeface="ＭＳ Ｐ明朝" panose="02020600040205080304" pitchFamily="18" charset="-128"/>
                  <a:ea typeface="ＭＳ Ｐ明朝" panose="02020600040205080304" pitchFamily="18" charset="-128"/>
                  <a:cs typeface="Arial"/>
                  <a:sym typeface="Arial"/>
                </a:rPr>
                <a:t>25</a:t>
              </a:r>
              <a:endParaRPr sz="10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20" name="Google Shape;301;p10">
              <a:extLst>
                <a:ext uri="{FF2B5EF4-FFF2-40B4-BE49-F238E27FC236}">
                  <a16:creationId xmlns:a16="http://schemas.microsoft.com/office/drawing/2014/main" id="{A8449CEE-9B58-7A5B-3A5D-F04471E706F7}"/>
                </a:ext>
              </a:extLst>
            </p:cNvPr>
            <p:cNvSpPr/>
            <p:nvPr/>
          </p:nvSpPr>
          <p:spPr>
            <a:xfrm>
              <a:off x="4194651" y="1266290"/>
              <a:ext cx="208735" cy="197707"/>
            </a:xfrm>
            <a:prstGeom prst="rect">
              <a:avLst/>
            </a:prstGeom>
            <a:solidFill>
              <a:srgbClr val="00B0F0"/>
            </a:solidFill>
            <a:ln w="12700" cap="flat" cmpd="sng">
              <a:solidFill>
                <a:srgbClr val="D8D8D8"/>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spcBef>
                  <a:spcPts val="0"/>
                </a:spcBef>
                <a:spcAft>
                  <a:spcPts val="0"/>
                </a:spcAft>
                <a:buNone/>
              </a:pPr>
              <a:r>
                <a:rPr lang="ja-JP" sz="1000" dirty="0">
                  <a:solidFill>
                    <a:schemeClr val="lt1"/>
                  </a:solidFill>
                  <a:latin typeface="ＭＳ Ｐ明朝" panose="02020600040205080304" pitchFamily="18" charset="-128"/>
                  <a:ea typeface="ＭＳ Ｐ明朝" panose="02020600040205080304" pitchFamily="18" charset="-128"/>
                  <a:cs typeface="Arial"/>
                  <a:sym typeface="Arial"/>
                </a:rPr>
                <a:t>10</a:t>
              </a:r>
              <a:endParaRPr sz="10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21" name="Google Shape;302;p10">
              <a:extLst>
                <a:ext uri="{FF2B5EF4-FFF2-40B4-BE49-F238E27FC236}">
                  <a16:creationId xmlns:a16="http://schemas.microsoft.com/office/drawing/2014/main" id="{76786956-7F5B-8444-870F-333857AE91AB}"/>
                </a:ext>
              </a:extLst>
            </p:cNvPr>
            <p:cNvSpPr/>
            <p:nvPr/>
          </p:nvSpPr>
          <p:spPr>
            <a:xfrm>
              <a:off x="3586093" y="1569812"/>
              <a:ext cx="202587" cy="197707"/>
            </a:xfrm>
            <a:prstGeom prst="rect">
              <a:avLst/>
            </a:prstGeom>
            <a:solidFill>
              <a:srgbClr val="00B0F0"/>
            </a:solidFill>
            <a:ln w="12700" cap="flat" cmpd="sng">
              <a:solidFill>
                <a:srgbClr val="D8D8D8"/>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spcBef>
                  <a:spcPts val="0"/>
                </a:spcBef>
                <a:spcAft>
                  <a:spcPts val="0"/>
                </a:spcAft>
                <a:buNone/>
              </a:pPr>
              <a:r>
                <a:rPr lang="ja-JP" sz="900" dirty="0">
                  <a:solidFill>
                    <a:schemeClr val="lt1"/>
                  </a:solidFill>
                  <a:latin typeface="ＭＳ Ｐ明朝" panose="02020600040205080304" pitchFamily="18" charset="-128"/>
                  <a:ea typeface="ＭＳ Ｐ明朝" panose="02020600040205080304" pitchFamily="18" charset="-128"/>
                  <a:cs typeface="Arial"/>
                  <a:sym typeface="Arial"/>
                </a:rPr>
                <a:t>9</a:t>
              </a:r>
              <a:endParaRPr sz="9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22" name="Google Shape;303;p10">
              <a:extLst>
                <a:ext uri="{FF2B5EF4-FFF2-40B4-BE49-F238E27FC236}">
                  <a16:creationId xmlns:a16="http://schemas.microsoft.com/office/drawing/2014/main" id="{84616F7E-3F09-4775-E0E8-B8A5351D5DCD}"/>
                </a:ext>
              </a:extLst>
            </p:cNvPr>
            <p:cNvSpPr/>
            <p:nvPr/>
          </p:nvSpPr>
          <p:spPr>
            <a:xfrm>
              <a:off x="3379048" y="1569883"/>
              <a:ext cx="202587" cy="197707"/>
            </a:xfrm>
            <a:prstGeom prst="rect">
              <a:avLst/>
            </a:prstGeom>
            <a:solidFill>
              <a:srgbClr val="00B0F0"/>
            </a:solidFill>
            <a:ln w="12700" cap="flat" cmpd="sng">
              <a:solidFill>
                <a:srgbClr val="D8D8D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1000" dirty="0">
                  <a:solidFill>
                    <a:schemeClr val="lt1"/>
                  </a:solidFill>
                  <a:latin typeface="ＭＳ Ｐ明朝" panose="02020600040205080304" pitchFamily="18" charset="-128"/>
                  <a:ea typeface="ＭＳ Ｐ明朝" panose="02020600040205080304" pitchFamily="18" charset="-128"/>
                  <a:cs typeface="Arial"/>
                  <a:sym typeface="Arial"/>
                </a:rPr>
                <a:t>8</a:t>
              </a:r>
              <a:endParaRPr sz="10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23" name="Google Shape;304;p10">
              <a:extLst>
                <a:ext uri="{FF2B5EF4-FFF2-40B4-BE49-F238E27FC236}">
                  <a16:creationId xmlns:a16="http://schemas.microsoft.com/office/drawing/2014/main" id="{22ED233D-DC43-6ABC-DFC0-B5E22B5D3699}"/>
                </a:ext>
              </a:extLst>
            </p:cNvPr>
            <p:cNvSpPr/>
            <p:nvPr/>
          </p:nvSpPr>
          <p:spPr>
            <a:xfrm>
              <a:off x="3168064" y="1570165"/>
              <a:ext cx="202587" cy="197707"/>
            </a:xfrm>
            <a:prstGeom prst="rect">
              <a:avLst/>
            </a:prstGeom>
            <a:solidFill>
              <a:srgbClr val="00B0F0"/>
            </a:solidFill>
            <a:ln w="12700" cap="flat" cmpd="sng">
              <a:solidFill>
                <a:srgbClr val="D8D8D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1000" dirty="0">
                  <a:solidFill>
                    <a:schemeClr val="lt1"/>
                  </a:solidFill>
                  <a:latin typeface="ＭＳ Ｐ明朝" panose="02020600040205080304" pitchFamily="18" charset="-128"/>
                  <a:ea typeface="ＭＳ Ｐ明朝" panose="02020600040205080304" pitchFamily="18" charset="-128"/>
                  <a:cs typeface="Arial"/>
                  <a:sym typeface="Arial"/>
                </a:rPr>
                <a:t>7</a:t>
              </a:r>
              <a:endParaRPr sz="10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24" name="Google Shape;305;p10">
              <a:extLst>
                <a:ext uri="{FF2B5EF4-FFF2-40B4-BE49-F238E27FC236}">
                  <a16:creationId xmlns:a16="http://schemas.microsoft.com/office/drawing/2014/main" id="{50EAFC05-D9EC-993D-2034-7FA665626BD1}"/>
                </a:ext>
              </a:extLst>
            </p:cNvPr>
            <p:cNvSpPr/>
            <p:nvPr/>
          </p:nvSpPr>
          <p:spPr>
            <a:xfrm>
              <a:off x="2961019" y="1569812"/>
              <a:ext cx="202587" cy="197707"/>
            </a:xfrm>
            <a:prstGeom prst="rect">
              <a:avLst/>
            </a:prstGeom>
            <a:solidFill>
              <a:srgbClr val="00B0F0"/>
            </a:solidFill>
            <a:ln w="12700" cap="flat" cmpd="sng">
              <a:solidFill>
                <a:srgbClr val="D8D8D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1000" dirty="0">
                  <a:solidFill>
                    <a:schemeClr val="lt1"/>
                  </a:solidFill>
                  <a:latin typeface="ＭＳ Ｐ明朝" panose="02020600040205080304" pitchFamily="18" charset="-128"/>
                  <a:ea typeface="ＭＳ Ｐ明朝" panose="02020600040205080304" pitchFamily="18" charset="-128"/>
                  <a:cs typeface="Arial"/>
                  <a:sym typeface="Arial"/>
                </a:rPr>
                <a:t>6</a:t>
              </a:r>
              <a:endParaRPr sz="10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25" name="Google Shape;306;p10">
              <a:extLst>
                <a:ext uri="{FF2B5EF4-FFF2-40B4-BE49-F238E27FC236}">
                  <a16:creationId xmlns:a16="http://schemas.microsoft.com/office/drawing/2014/main" id="{916362E6-CBC1-4F77-154A-F75E0F7250EE}"/>
                </a:ext>
              </a:extLst>
            </p:cNvPr>
            <p:cNvSpPr/>
            <p:nvPr/>
          </p:nvSpPr>
          <p:spPr>
            <a:xfrm>
              <a:off x="5834319" y="1467048"/>
              <a:ext cx="208735" cy="197707"/>
            </a:xfrm>
            <a:prstGeom prst="rect">
              <a:avLst/>
            </a:prstGeom>
            <a:solidFill>
              <a:srgbClr val="00B0F0"/>
            </a:solidFill>
            <a:ln w="12700" cap="flat" cmpd="sng">
              <a:solidFill>
                <a:srgbClr val="D8D8D8"/>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spcBef>
                  <a:spcPts val="0"/>
                </a:spcBef>
                <a:spcAft>
                  <a:spcPts val="0"/>
                </a:spcAft>
                <a:buNone/>
              </a:pPr>
              <a:r>
                <a:rPr lang="ja-JP" sz="1000" dirty="0">
                  <a:solidFill>
                    <a:schemeClr val="lt1"/>
                  </a:solidFill>
                  <a:latin typeface="ＭＳ Ｐ明朝" panose="02020600040205080304" pitchFamily="18" charset="-128"/>
                  <a:ea typeface="ＭＳ Ｐ明朝" panose="02020600040205080304" pitchFamily="18" charset="-128"/>
                  <a:cs typeface="Arial"/>
                  <a:sym typeface="Arial"/>
                </a:rPr>
                <a:t>16</a:t>
              </a:r>
              <a:endParaRPr sz="10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26" name="Google Shape;307;p10">
              <a:extLst>
                <a:ext uri="{FF2B5EF4-FFF2-40B4-BE49-F238E27FC236}">
                  <a16:creationId xmlns:a16="http://schemas.microsoft.com/office/drawing/2014/main" id="{7318BF32-3A23-FEE5-5D66-1C2CBA4204BE}"/>
                </a:ext>
              </a:extLst>
            </p:cNvPr>
            <p:cNvSpPr/>
            <p:nvPr/>
          </p:nvSpPr>
          <p:spPr>
            <a:xfrm>
              <a:off x="5834318" y="1665277"/>
              <a:ext cx="208735" cy="197707"/>
            </a:xfrm>
            <a:prstGeom prst="rect">
              <a:avLst/>
            </a:prstGeom>
            <a:solidFill>
              <a:srgbClr val="00B0F0"/>
            </a:solidFill>
            <a:ln w="12700" cap="flat" cmpd="sng">
              <a:solidFill>
                <a:srgbClr val="D8D8D8"/>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spcBef>
                  <a:spcPts val="0"/>
                </a:spcBef>
                <a:spcAft>
                  <a:spcPts val="0"/>
                </a:spcAft>
                <a:buNone/>
              </a:pPr>
              <a:r>
                <a:rPr lang="ja-JP" sz="1000" dirty="0">
                  <a:solidFill>
                    <a:schemeClr val="lt1"/>
                  </a:solidFill>
                  <a:latin typeface="ＭＳ Ｐ明朝" panose="02020600040205080304" pitchFamily="18" charset="-128"/>
                  <a:ea typeface="ＭＳ Ｐ明朝" panose="02020600040205080304" pitchFamily="18" charset="-128"/>
                  <a:cs typeface="Arial"/>
                  <a:sym typeface="Arial"/>
                </a:rPr>
                <a:t>17</a:t>
              </a:r>
              <a:endParaRPr sz="10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27" name="Google Shape;308;p10">
              <a:extLst>
                <a:ext uri="{FF2B5EF4-FFF2-40B4-BE49-F238E27FC236}">
                  <a16:creationId xmlns:a16="http://schemas.microsoft.com/office/drawing/2014/main" id="{EDC2CBD3-95A5-1197-2F1D-306B6C241E11}"/>
                </a:ext>
              </a:extLst>
            </p:cNvPr>
            <p:cNvSpPr/>
            <p:nvPr/>
          </p:nvSpPr>
          <p:spPr>
            <a:xfrm>
              <a:off x="5238326" y="1267324"/>
              <a:ext cx="208735" cy="197707"/>
            </a:xfrm>
            <a:prstGeom prst="rect">
              <a:avLst/>
            </a:prstGeom>
            <a:solidFill>
              <a:srgbClr val="00B0F0"/>
            </a:solidFill>
            <a:ln w="12700" cap="flat" cmpd="sng">
              <a:solidFill>
                <a:srgbClr val="D8D8D8"/>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spcBef>
                  <a:spcPts val="0"/>
                </a:spcBef>
                <a:spcAft>
                  <a:spcPts val="0"/>
                </a:spcAft>
                <a:buNone/>
              </a:pPr>
              <a:r>
                <a:rPr lang="ja-JP" sz="1000" dirty="0">
                  <a:solidFill>
                    <a:schemeClr val="lt1"/>
                  </a:solidFill>
                  <a:latin typeface="ＭＳ Ｐ明朝" panose="02020600040205080304" pitchFamily="18" charset="-128"/>
                  <a:ea typeface="ＭＳ Ｐ明朝" panose="02020600040205080304" pitchFamily="18" charset="-128"/>
                  <a:cs typeface="Arial"/>
                  <a:sym typeface="Arial"/>
                </a:rPr>
                <a:t>15</a:t>
              </a:r>
              <a:endParaRPr sz="10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28" name="Google Shape;309;p10">
              <a:extLst>
                <a:ext uri="{FF2B5EF4-FFF2-40B4-BE49-F238E27FC236}">
                  <a16:creationId xmlns:a16="http://schemas.microsoft.com/office/drawing/2014/main" id="{534F364E-BB64-A491-2781-ED28A7A295A7}"/>
                </a:ext>
              </a:extLst>
            </p:cNvPr>
            <p:cNvSpPr/>
            <p:nvPr/>
          </p:nvSpPr>
          <p:spPr>
            <a:xfrm>
              <a:off x="5029591" y="1267324"/>
              <a:ext cx="208735" cy="197707"/>
            </a:xfrm>
            <a:prstGeom prst="rect">
              <a:avLst/>
            </a:prstGeom>
            <a:solidFill>
              <a:srgbClr val="00B0F0"/>
            </a:solidFill>
            <a:ln w="12700" cap="flat" cmpd="sng">
              <a:solidFill>
                <a:srgbClr val="D8D8D8"/>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spcBef>
                  <a:spcPts val="0"/>
                </a:spcBef>
                <a:spcAft>
                  <a:spcPts val="0"/>
                </a:spcAft>
                <a:buNone/>
              </a:pPr>
              <a:r>
                <a:rPr lang="ja-JP" sz="1000" dirty="0">
                  <a:solidFill>
                    <a:schemeClr val="lt1"/>
                  </a:solidFill>
                  <a:latin typeface="ＭＳ Ｐ明朝" panose="02020600040205080304" pitchFamily="18" charset="-128"/>
                  <a:ea typeface="ＭＳ Ｐ明朝" panose="02020600040205080304" pitchFamily="18" charset="-128"/>
                  <a:cs typeface="Arial"/>
                  <a:sym typeface="Arial"/>
                </a:rPr>
                <a:t>14</a:t>
              </a:r>
              <a:endParaRPr sz="10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29" name="Google Shape;310;p10">
              <a:extLst>
                <a:ext uri="{FF2B5EF4-FFF2-40B4-BE49-F238E27FC236}">
                  <a16:creationId xmlns:a16="http://schemas.microsoft.com/office/drawing/2014/main" id="{1C0AE0CE-470E-5BF7-AC48-A5B88B5367C6}"/>
                </a:ext>
              </a:extLst>
            </p:cNvPr>
            <p:cNvSpPr/>
            <p:nvPr/>
          </p:nvSpPr>
          <p:spPr>
            <a:xfrm>
              <a:off x="4820856" y="1267324"/>
              <a:ext cx="208735" cy="197707"/>
            </a:xfrm>
            <a:prstGeom prst="rect">
              <a:avLst/>
            </a:prstGeom>
            <a:solidFill>
              <a:srgbClr val="00B0F0"/>
            </a:solidFill>
            <a:ln w="12700" cap="flat" cmpd="sng">
              <a:solidFill>
                <a:srgbClr val="D8D8D8"/>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spcBef>
                  <a:spcPts val="0"/>
                </a:spcBef>
                <a:spcAft>
                  <a:spcPts val="0"/>
                </a:spcAft>
                <a:buNone/>
              </a:pPr>
              <a:r>
                <a:rPr lang="ja-JP" sz="1000" dirty="0">
                  <a:solidFill>
                    <a:schemeClr val="lt1"/>
                  </a:solidFill>
                  <a:latin typeface="ＭＳ Ｐ明朝" panose="02020600040205080304" pitchFamily="18" charset="-128"/>
                  <a:ea typeface="ＭＳ Ｐ明朝" panose="02020600040205080304" pitchFamily="18" charset="-128"/>
                  <a:cs typeface="Arial"/>
                  <a:sym typeface="Arial"/>
                </a:rPr>
                <a:t>13</a:t>
              </a:r>
              <a:endParaRPr sz="10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30" name="Google Shape;311;p10">
              <a:extLst>
                <a:ext uri="{FF2B5EF4-FFF2-40B4-BE49-F238E27FC236}">
                  <a16:creationId xmlns:a16="http://schemas.microsoft.com/office/drawing/2014/main" id="{C3AD88E2-7EE4-7236-DF61-7FBEB3CA8B62}"/>
                </a:ext>
              </a:extLst>
            </p:cNvPr>
            <p:cNvSpPr/>
            <p:nvPr/>
          </p:nvSpPr>
          <p:spPr>
            <a:xfrm>
              <a:off x="5834318" y="1861289"/>
              <a:ext cx="208735" cy="197707"/>
            </a:xfrm>
            <a:prstGeom prst="rect">
              <a:avLst/>
            </a:prstGeom>
            <a:solidFill>
              <a:srgbClr val="00B0F0"/>
            </a:solidFill>
            <a:ln w="12700" cap="flat" cmpd="sng">
              <a:solidFill>
                <a:srgbClr val="D8D8D8"/>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spcBef>
                  <a:spcPts val="0"/>
                </a:spcBef>
                <a:spcAft>
                  <a:spcPts val="0"/>
                </a:spcAft>
                <a:buNone/>
              </a:pPr>
              <a:r>
                <a:rPr lang="ja-JP" sz="1000" dirty="0">
                  <a:solidFill>
                    <a:schemeClr val="lt1"/>
                  </a:solidFill>
                  <a:latin typeface="ＭＳ Ｐ明朝" panose="02020600040205080304" pitchFamily="18" charset="-128"/>
                  <a:ea typeface="ＭＳ Ｐ明朝" panose="02020600040205080304" pitchFamily="18" charset="-128"/>
                  <a:cs typeface="Arial"/>
                  <a:sym typeface="Arial"/>
                </a:rPr>
                <a:t>18</a:t>
              </a:r>
              <a:endParaRPr sz="10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31" name="Google Shape;312;p10">
              <a:extLst>
                <a:ext uri="{FF2B5EF4-FFF2-40B4-BE49-F238E27FC236}">
                  <a16:creationId xmlns:a16="http://schemas.microsoft.com/office/drawing/2014/main" id="{B5911349-E8C3-9BDF-48EF-FDE1EFB027ED}"/>
                </a:ext>
              </a:extLst>
            </p:cNvPr>
            <p:cNvSpPr/>
            <p:nvPr/>
          </p:nvSpPr>
          <p:spPr>
            <a:xfrm>
              <a:off x="5023753" y="2086405"/>
              <a:ext cx="208735" cy="197707"/>
            </a:xfrm>
            <a:prstGeom prst="rect">
              <a:avLst/>
            </a:prstGeom>
            <a:solidFill>
              <a:srgbClr val="00B0F0"/>
            </a:solidFill>
            <a:ln w="12700" cap="flat" cmpd="sng">
              <a:solidFill>
                <a:srgbClr val="D8D8D8"/>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spcBef>
                  <a:spcPts val="0"/>
                </a:spcBef>
                <a:spcAft>
                  <a:spcPts val="0"/>
                </a:spcAft>
                <a:buNone/>
              </a:pPr>
              <a:r>
                <a:rPr lang="ja-JP" sz="1000" dirty="0">
                  <a:solidFill>
                    <a:schemeClr val="lt1"/>
                  </a:solidFill>
                  <a:latin typeface="ＭＳ Ｐ明朝" panose="02020600040205080304" pitchFamily="18" charset="-128"/>
                  <a:ea typeface="ＭＳ Ｐ明朝" panose="02020600040205080304" pitchFamily="18" charset="-128"/>
                  <a:cs typeface="Arial"/>
                  <a:sym typeface="Arial"/>
                </a:rPr>
                <a:t>19</a:t>
              </a:r>
              <a:endParaRPr sz="10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32" name="Google Shape;313;p10">
              <a:extLst>
                <a:ext uri="{FF2B5EF4-FFF2-40B4-BE49-F238E27FC236}">
                  <a16:creationId xmlns:a16="http://schemas.microsoft.com/office/drawing/2014/main" id="{01A038D9-94FC-DF21-20A8-019DD1E2A7D9}"/>
                </a:ext>
              </a:extLst>
            </p:cNvPr>
            <p:cNvSpPr/>
            <p:nvPr/>
          </p:nvSpPr>
          <p:spPr>
            <a:xfrm>
              <a:off x="4815017" y="2086476"/>
              <a:ext cx="208735" cy="197707"/>
            </a:xfrm>
            <a:prstGeom prst="rect">
              <a:avLst/>
            </a:prstGeom>
            <a:solidFill>
              <a:srgbClr val="00B0F0"/>
            </a:solidFill>
            <a:ln w="12700" cap="flat" cmpd="sng">
              <a:solidFill>
                <a:srgbClr val="D8D8D8"/>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spcBef>
                  <a:spcPts val="0"/>
                </a:spcBef>
                <a:spcAft>
                  <a:spcPts val="0"/>
                </a:spcAft>
                <a:buNone/>
              </a:pPr>
              <a:r>
                <a:rPr lang="ja-JP" sz="1000" dirty="0">
                  <a:solidFill>
                    <a:schemeClr val="lt1"/>
                  </a:solidFill>
                  <a:latin typeface="ＭＳ Ｐ明朝" panose="02020600040205080304" pitchFamily="18" charset="-128"/>
                  <a:ea typeface="ＭＳ Ｐ明朝" panose="02020600040205080304" pitchFamily="18" charset="-128"/>
                  <a:cs typeface="Arial"/>
                  <a:sym typeface="Arial"/>
                </a:rPr>
                <a:t>20</a:t>
              </a:r>
              <a:endParaRPr sz="10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33" name="Google Shape;314;p10">
              <a:extLst>
                <a:ext uri="{FF2B5EF4-FFF2-40B4-BE49-F238E27FC236}">
                  <a16:creationId xmlns:a16="http://schemas.microsoft.com/office/drawing/2014/main" id="{86FBC962-2CB1-46E2-F115-6DDEB3D2B8FE}"/>
                </a:ext>
              </a:extLst>
            </p:cNvPr>
            <p:cNvSpPr/>
            <p:nvPr/>
          </p:nvSpPr>
          <p:spPr>
            <a:xfrm>
              <a:off x="4606282" y="2086476"/>
              <a:ext cx="208735" cy="197707"/>
            </a:xfrm>
            <a:prstGeom prst="rect">
              <a:avLst/>
            </a:prstGeom>
            <a:solidFill>
              <a:srgbClr val="00B0F0"/>
            </a:solidFill>
            <a:ln w="12700" cap="flat" cmpd="sng">
              <a:solidFill>
                <a:srgbClr val="D8D8D8"/>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spcBef>
                  <a:spcPts val="0"/>
                </a:spcBef>
                <a:spcAft>
                  <a:spcPts val="0"/>
                </a:spcAft>
                <a:buNone/>
              </a:pPr>
              <a:r>
                <a:rPr lang="ja-JP" sz="1000" dirty="0">
                  <a:solidFill>
                    <a:schemeClr val="lt1"/>
                  </a:solidFill>
                  <a:latin typeface="ＭＳ Ｐ明朝" panose="02020600040205080304" pitchFamily="18" charset="-128"/>
                  <a:ea typeface="ＭＳ Ｐ明朝" panose="02020600040205080304" pitchFamily="18" charset="-128"/>
                  <a:cs typeface="Arial"/>
                  <a:sym typeface="Arial"/>
                </a:rPr>
                <a:t>21</a:t>
              </a:r>
              <a:endParaRPr sz="10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34" name="Google Shape;315;p10">
              <a:extLst>
                <a:ext uri="{FF2B5EF4-FFF2-40B4-BE49-F238E27FC236}">
                  <a16:creationId xmlns:a16="http://schemas.microsoft.com/office/drawing/2014/main" id="{6AAE090E-44A2-2FF0-6D8D-57E6C034FF69}"/>
                </a:ext>
              </a:extLst>
            </p:cNvPr>
            <p:cNvSpPr/>
            <p:nvPr/>
          </p:nvSpPr>
          <p:spPr>
            <a:xfrm>
              <a:off x="4397547" y="2086476"/>
              <a:ext cx="208735" cy="197707"/>
            </a:xfrm>
            <a:prstGeom prst="rect">
              <a:avLst/>
            </a:prstGeom>
            <a:solidFill>
              <a:srgbClr val="00B0F0"/>
            </a:solidFill>
            <a:ln w="12700" cap="flat" cmpd="sng">
              <a:solidFill>
                <a:srgbClr val="D8D8D8"/>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spcBef>
                  <a:spcPts val="0"/>
                </a:spcBef>
                <a:spcAft>
                  <a:spcPts val="0"/>
                </a:spcAft>
                <a:buNone/>
              </a:pPr>
              <a:r>
                <a:rPr lang="ja-JP" sz="1000" dirty="0">
                  <a:solidFill>
                    <a:schemeClr val="lt1"/>
                  </a:solidFill>
                  <a:latin typeface="ＭＳ Ｐ明朝" panose="02020600040205080304" pitchFamily="18" charset="-128"/>
                  <a:ea typeface="ＭＳ Ｐ明朝" panose="02020600040205080304" pitchFamily="18" charset="-128"/>
                  <a:cs typeface="Arial"/>
                  <a:sym typeface="Arial"/>
                </a:rPr>
                <a:t>22</a:t>
              </a:r>
              <a:endParaRPr sz="10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35" name="Google Shape;316;p10">
              <a:extLst>
                <a:ext uri="{FF2B5EF4-FFF2-40B4-BE49-F238E27FC236}">
                  <a16:creationId xmlns:a16="http://schemas.microsoft.com/office/drawing/2014/main" id="{8D08C638-574C-83A7-2311-AB18913DBFAA}"/>
                </a:ext>
              </a:extLst>
            </p:cNvPr>
            <p:cNvSpPr/>
            <p:nvPr/>
          </p:nvSpPr>
          <p:spPr>
            <a:xfrm>
              <a:off x="6065681" y="1569812"/>
              <a:ext cx="630300" cy="752094"/>
            </a:xfrm>
            <a:prstGeom prst="rect">
              <a:avLst/>
            </a:prstGeom>
            <a:solidFill>
              <a:srgbClr val="D8D8D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36" name="Google Shape;317;p10">
              <a:extLst>
                <a:ext uri="{FF2B5EF4-FFF2-40B4-BE49-F238E27FC236}">
                  <a16:creationId xmlns:a16="http://schemas.microsoft.com/office/drawing/2014/main" id="{7ED43655-EEF7-E39A-1F80-274FA49E5B77}"/>
                </a:ext>
              </a:extLst>
            </p:cNvPr>
            <p:cNvSpPr/>
            <p:nvPr/>
          </p:nvSpPr>
          <p:spPr>
            <a:xfrm>
              <a:off x="1152733" y="1191319"/>
              <a:ext cx="367775" cy="277162"/>
            </a:xfrm>
            <a:prstGeom prst="rect">
              <a:avLst/>
            </a:prstGeom>
            <a:solidFill>
              <a:srgbClr val="D8D8D8"/>
            </a:solidFill>
            <a:ln w="12700" cap="flat" cmpd="sng">
              <a:solidFill>
                <a:srgbClr val="D8D8D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37" name="Google Shape;318;p10">
              <a:extLst>
                <a:ext uri="{FF2B5EF4-FFF2-40B4-BE49-F238E27FC236}">
                  <a16:creationId xmlns:a16="http://schemas.microsoft.com/office/drawing/2014/main" id="{DBE99243-BF56-9DDD-A479-3D6CA61651B7}"/>
                </a:ext>
              </a:extLst>
            </p:cNvPr>
            <p:cNvSpPr txBox="1"/>
            <p:nvPr/>
          </p:nvSpPr>
          <p:spPr>
            <a:xfrm>
              <a:off x="1115090" y="1203334"/>
              <a:ext cx="564789"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000" b="1" dirty="0">
                  <a:solidFill>
                    <a:schemeClr val="dk1"/>
                  </a:solidFill>
                  <a:latin typeface="ＭＳ Ｐ明朝" panose="02020600040205080304" pitchFamily="18" charset="-128"/>
                  <a:ea typeface="ＭＳ Ｐ明朝" panose="02020600040205080304" pitchFamily="18" charset="-128"/>
                  <a:cs typeface="Arial"/>
                  <a:sym typeface="Arial"/>
                </a:rPr>
                <a:t>倉庫</a:t>
              </a:r>
              <a:endParaRPr sz="1000" b="1" dirty="0">
                <a:solidFill>
                  <a:schemeClr val="dk1"/>
                </a:solidFill>
                <a:latin typeface="ＭＳ Ｐ明朝" panose="02020600040205080304" pitchFamily="18" charset="-128"/>
                <a:ea typeface="ＭＳ Ｐ明朝" panose="02020600040205080304" pitchFamily="18" charset="-128"/>
                <a:cs typeface="Arial"/>
                <a:sym typeface="Arial"/>
              </a:endParaRPr>
            </a:p>
          </p:txBody>
        </p:sp>
        <p:sp>
          <p:nvSpPr>
            <p:cNvPr id="38" name="Google Shape;319;p10">
              <a:extLst>
                <a:ext uri="{FF2B5EF4-FFF2-40B4-BE49-F238E27FC236}">
                  <a16:creationId xmlns:a16="http://schemas.microsoft.com/office/drawing/2014/main" id="{4F29FB58-67A8-0BF0-3CEA-FF6662B6B8D8}"/>
                </a:ext>
              </a:extLst>
            </p:cNvPr>
            <p:cNvSpPr txBox="1"/>
            <p:nvPr/>
          </p:nvSpPr>
          <p:spPr>
            <a:xfrm>
              <a:off x="6243797" y="1668860"/>
              <a:ext cx="247003" cy="55399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000" b="1" dirty="0">
                  <a:solidFill>
                    <a:schemeClr val="dk1"/>
                  </a:solidFill>
                  <a:latin typeface="ＭＳ Ｐ明朝" panose="02020600040205080304" pitchFamily="18" charset="-128"/>
                  <a:ea typeface="ＭＳ Ｐ明朝" panose="02020600040205080304" pitchFamily="18" charset="-128"/>
                  <a:cs typeface="Arial"/>
                  <a:sym typeface="Arial"/>
                </a:rPr>
                <a:t>事務局</a:t>
              </a:r>
              <a:endParaRPr sz="1000" b="1" dirty="0">
                <a:solidFill>
                  <a:schemeClr val="dk1"/>
                </a:solidFill>
                <a:latin typeface="ＭＳ Ｐ明朝" panose="02020600040205080304" pitchFamily="18" charset="-128"/>
                <a:ea typeface="ＭＳ Ｐ明朝" panose="02020600040205080304" pitchFamily="18" charset="-128"/>
                <a:cs typeface="Arial"/>
                <a:sym typeface="Arial"/>
              </a:endParaRPr>
            </a:p>
          </p:txBody>
        </p:sp>
        <p:sp>
          <p:nvSpPr>
            <p:cNvPr id="39" name="Google Shape;320;p10">
              <a:extLst>
                <a:ext uri="{FF2B5EF4-FFF2-40B4-BE49-F238E27FC236}">
                  <a16:creationId xmlns:a16="http://schemas.microsoft.com/office/drawing/2014/main" id="{9A043D6C-104F-C7AC-5FFE-DC883BA7EFAF}"/>
                </a:ext>
              </a:extLst>
            </p:cNvPr>
            <p:cNvSpPr/>
            <p:nvPr/>
          </p:nvSpPr>
          <p:spPr>
            <a:xfrm>
              <a:off x="5830872" y="1191319"/>
              <a:ext cx="367775" cy="277162"/>
            </a:xfrm>
            <a:prstGeom prst="rect">
              <a:avLst/>
            </a:prstGeom>
            <a:solidFill>
              <a:srgbClr val="D8D8D8"/>
            </a:solidFill>
            <a:ln w="12700" cap="flat" cmpd="sng">
              <a:solidFill>
                <a:srgbClr val="D8D8D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40" name="Google Shape;321;p10">
              <a:extLst>
                <a:ext uri="{FF2B5EF4-FFF2-40B4-BE49-F238E27FC236}">
                  <a16:creationId xmlns:a16="http://schemas.microsoft.com/office/drawing/2014/main" id="{D25D5649-4643-719D-8364-0F1EE1C61D37}"/>
                </a:ext>
              </a:extLst>
            </p:cNvPr>
            <p:cNvSpPr txBox="1"/>
            <p:nvPr/>
          </p:nvSpPr>
          <p:spPr>
            <a:xfrm>
              <a:off x="5798194" y="1211814"/>
              <a:ext cx="534973" cy="2462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000" b="1" dirty="0">
                  <a:solidFill>
                    <a:schemeClr val="dk1"/>
                  </a:solidFill>
                  <a:latin typeface="ＭＳ Ｐ明朝" panose="02020600040205080304" pitchFamily="18" charset="-128"/>
                  <a:ea typeface="ＭＳ Ｐ明朝" panose="02020600040205080304" pitchFamily="18" charset="-128"/>
                  <a:cs typeface="Arial"/>
                  <a:sym typeface="Arial"/>
                </a:rPr>
                <a:t>倉庫</a:t>
              </a:r>
              <a:endParaRPr sz="1000" b="1" dirty="0">
                <a:solidFill>
                  <a:schemeClr val="dk1"/>
                </a:solidFill>
                <a:latin typeface="ＭＳ Ｐ明朝" panose="02020600040205080304" pitchFamily="18" charset="-128"/>
                <a:ea typeface="ＭＳ Ｐ明朝" panose="02020600040205080304" pitchFamily="18" charset="-128"/>
                <a:cs typeface="Arial"/>
                <a:sym typeface="Arial"/>
              </a:endParaRPr>
            </a:p>
          </p:txBody>
        </p:sp>
        <p:cxnSp>
          <p:nvCxnSpPr>
            <p:cNvPr id="41" name="Google Shape;322;p10">
              <a:extLst>
                <a:ext uri="{FF2B5EF4-FFF2-40B4-BE49-F238E27FC236}">
                  <a16:creationId xmlns:a16="http://schemas.microsoft.com/office/drawing/2014/main" id="{C014EC49-DD11-93C5-8A66-60C66794B73B}"/>
                </a:ext>
              </a:extLst>
            </p:cNvPr>
            <p:cNvCxnSpPr/>
            <p:nvPr/>
          </p:nvCxnSpPr>
          <p:spPr>
            <a:xfrm>
              <a:off x="2576852" y="1270775"/>
              <a:ext cx="1616505" cy="963"/>
            </a:xfrm>
            <a:prstGeom prst="straightConnector1">
              <a:avLst/>
            </a:prstGeom>
            <a:noFill/>
            <a:ln w="28575" cap="flat" cmpd="sng">
              <a:solidFill>
                <a:schemeClr val="accent1"/>
              </a:solidFill>
              <a:prstDash val="solid"/>
              <a:miter lim="800000"/>
              <a:headEnd type="none" w="sm" len="sm"/>
              <a:tailEnd type="none" w="sm" len="sm"/>
            </a:ln>
          </p:spPr>
        </p:cxnSp>
        <p:cxnSp>
          <p:nvCxnSpPr>
            <p:cNvPr id="42" name="Google Shape;323;p10">
              <a:extLst>
                <a:ext uri="{FF2B5EF4-FFF2-40B4-BE49-F238E27FC236}">
                  <a16:creationId xmlns:a16="http://schemas.microsoft.com/office/drawing/2014/main" id="{F3B663B8-895A-AF67-04A5-0503C5938F8E}"/>
                </a:ext>
              </a:extLst>
            </p:cNvPr>
            <p:cNvCxnSpPr/>
            <p:nvPr/>
          </p:nvCxnSpPr>
          <p:spPr>
            <a:xfrm>
              <a:off x="2545341" y="2278189"/>
              <a:ext cx="1648016" cy="0"/>
            </a:xfrm>
            <a:prstGeom prst="straightConnector1">
              <a:avLst/>
            </a:prstGeom>
            <a:noFill/>
            <a:ln w="28575" cap="flat" cmpd="sng">
              <a:solidFill>
                <a:schemeClr val="accent1"/>
              </a:solidFill>
              <a:prstDash val="solid"/>
              <a:miter lim="800000"/>
              <a:headEnd type="none" w="sm" len="sm"/>
              <a:tailEnd type="none" w="sm" len="sm"/>
            </a:ln>
          </p:spPr>
        </p:cxnSp>
        <p:sp>
          <p:nvSpPr>
            <p:cNvPr id="43" name="Google Shape;324;p10">
              <a:extLst>
                <a:ext uri="{FF2B5EF4-FFF2-40B4-BE49-F238E27FC236}">
                  <a16:creationId xmlns:a16="http://schemas.microsoft.com/office/drawing/2014/main" id="{85756EE5-C233-4EA3-2938-8A65DF90E66E}"/>
                </a:ext>
              </a:extLst>
            </p:cNvPr>
            <p:cNvSpPr/>
            <p:nvPr/>
          </p:nvSpPr>
          <p:spPr>
            <a:xfrm>
              <a:off x="657685" y="1572214"/>
              <a:ext cx="717736" cy="837347"/>
            </a:xfrm>
            <a:prstGeom prst="rect">
              <a:avLst/>
            </a:prstGeom>
            <a:solidFill>
              <a:srgbClr val="FCF98F">
                <a:alpha val="8196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ＭＳ Ｐ明朝" panose="02020600040205080304" pitchFamily="18" charset="-128"/>
                <a:ea typeface="ＭＳ Ｐ明朝" panose="02020600040205080304" pitchFamily="18" charset="-128"/>
                <a:cs typeface="Arial"/>
                <a:sym typeface="Arial"/>
              </a:endParaRPr>
            </a:p>
          </p:txBody>
        </p:sp>
        <p:sp>
          <p:nvSpPr>
            <p:cNvPr id="44" name="Google Shape;325;p10">
              <a:extLst>
                <a:ext uri="{FF2B5EF4-FFF2-40B4-BE49-F238E27FC236}">
                  <a16:creationId xmlns:a16="http://schemas.microsoft.com/office/drawing/2014/main" id="{833CB2C5-608D-86BE-94A2-10EB6842B7B9}"/>
                </a:ext>
              </a:extLst>
            </p:cNvPr>
            <p:cNvSpPr txBox="1"/>
            <p:nvPr/>
          </p:nvSpPr>
          <p:spPr>
            <a:xfrm>
              <a:off x="700757" y="1794863"/>
              <a:ext cx="740642" cy="40006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ja-JP" sz="1000" b="1" dirty="0">
                  <a:solidFill>
                    <a:schemeClr val="dk1"/>
                  </a:solidFill>
                  <a:latin typeface="ＭＳ Ｐ明朝" panose="02020600040205080304" pitchFamily="18" charset="-128"/>
                  <a:ea typeface="ＭＳ Ｐ明朝" panose="02020600040205080304" pitchFamily="18" charset="-128"/>
                  <a:cs typeface="Arial"/>
                  <a:sym typeface="Arial"/>
                </a:rPr>
                <a:t>ウェルカム</a:t>
              </a:r>
              <a:endParaRPr sz="1000" b="1" dirty="0">
                <a:solidFill>
                  <a:schemeClr val="dk1"/>
                </a:solidFill>
                <a:latin typeface="ＭＳ Ｐ明朝" panose="02020600040205080304" pitchFamily="18" charset="-128"/>
                <a:ea typeface="ＭＳ Ｐ明朝" panose="02020600040205080304" pitchFamily="18" charset="-128"/>
                <a:cs typeface="Arial"/>
                <a:sym typeface="Arial"/>
              </a:endParaRPr>
            </a:p>
            <a:p>
              <a:pPr marL="0" marR="0" lvl="0" indent="0" algn="ctr" rtl="0">
                <a:spcBef>
                  <a:spcPts val="0"/>
                </a:spcBef>
                <a:spcAft>
                  <a:spcPts val="0"/>
                </a:spcAft>
                <a:buNone/>
              </a:pPr>
              <a:r>
                <a:rPr lang="ja-JP" sz="1000" b="1" dirty="0">
                  <a:solidFill>
                    <a:schemeClr val="dk1"/>
                  </a:solidFill>
                  <a:latin typeface="ＭＳ Ｐ明朝" panose="02020600040205080304" pitchFamily="18" charset="-128"/>
                  <a:ea typeface="ＭＳ Ｐ明朝" panose="02020600040205080304" pitchFamily="18" charset="-128"/>
                  <a:cs typeface="Arial"/>
                  <a:sym typeface="Arial"/>
                </a:rPr>
                <a:t>エリア</a:t>
              </a:r>
              <a:endParaRPr sz="1000" b="1" dirty="0">
                <a:solidFill>
                  <a:schemeClr val="dk1"/>
                </a:solidFill>
                <a:latin typeface="ＭＳ Ｐ明朝" panose="02020600040205080304" pitchFamily="18" charset="-128"/>
                <a:ea typeface="ＭＳ Ｐ明朝" panose="02020600040205080304" pitchFamily="18" charset="-128"/>
                <a:cs typeface="Arial"/>
                <a:sym typeface="Arial"/>
              </a:endParaRPr>
            </a:p>
          </p:txBody>
        </p:sp>
        <p:cxnSp>
          <p:nvCxnSpPr>
            <p:cNvPr id="45" name="Google Shape;326;p10">
              <a:extLst>
                <a:ext uri="{FF2B5EF4-FFF2-40B4-BE49-F238E27FC236}">
                  <a16:creationId xmlns:a16="http://schemas.microsoft.com/office/drawing/2014/main" id="{80E34AFD-4F17-23D6-426C-306761C5C87E}"/>
                </a:ext>
              </a:extLst>
            </p:cNvPr>
            <p:cNvCxnSpPr/>
            <p:nvPr/>
          </p:nvCxnSpPr>
          <p:spPr>
            <a:xfrm>
              <a:off x="687024" y="1570042"/>
              <a:ext cx="465709" cy="0"/>
            </a:xfrm>
            <a:prstGeom prst="straightConnector1">
              <a:avLst/>
            </a:prstGeom>
            <a:noFill/>
            <a:ln w="28575" cap="flat" cmpd="sng">
              <a:solidFill>
                <a:schemeClr val="accent1"/>
              </a:solidFill>
              <a:prstDash val="solid"/>
              <a:miter lim="800000"/>
              <a:headEnd type="none" w="sm" len="sm"/>
              <a:tailEnd type="none" w="sm" len="sm"/>
            </a:ln>
          </p:spPr>
        </p:cxnSp>
        <p:cxnSp>
          <p:nvCxnSpPr>
            <p:cNvPr id="46" name="Google Shape;327;p10">
              <a:extLst>
                <a:ext uri="{FF2B5EF4-FFF2-40B4-BE49-F238E27FC236}">
                  <a16:creationId xmlns:a16="http://schemas.microsoft.com/office/drawing/2014/main" id="{B4B22D42-71F2-2C76-93E9-3F9AAF643C70}"/>
                </a:ext>
              </a:extLst>
            </p:cNvPr>
            <p:cNvCxnSpPr/>
            <p:nvPr/>
          </p:nvCxnSpPr>
          <p:spPr>
            <a:xfrm>
              <a:off x="687024" y="1569812"/>
              <a:ext cx="0" cy="760950"/>
            </a:xfrm>
            <a:prstGeom prst="straightConnector1">
              <a:avLst/>
            </a:prstGeom>
            <a:noFill/>
            <a:ln w="28575" cap="flat" cmpd="sng">
              <a:solidFill>
                <a:schemeClr val="accent1"/>
              </a:solidFill>
              <a:prstDash val="solid"/>
              <a:miter lim="800000"/>
              <a:headEnd type="none" w="sm" len="sm"/>
              <a:tailEnd type="none" w="sm" len="sm"/>
            </a:ln>
          </p:spPr>
        </p:cxnSp>
        <p:cxnSp>
          <p:nvCxnSpPr>
            <p:cNvPr id="47" name="Google Shape;328;p10">
              <a:extLst>
                <a:ext uri="{FF2B5EF4-FFF2-40B4-BE49-F238E27FC236}">
                  <a16:creationId xmlns:a16="http://schemas.microsoft.com/office/drawing/2014/main" id="{487D9A5E-D3DB-8703-7A9A-14C5334050F1}"/>
                </a:ext>
              </a:extLst>
            </p:cNvPr>
            <p:cNvCxnSpPr/>
            <p:nvPr/>
          </p:nvCxnSpPr>
          <p:spPr>
            <a:xfrm rot="10800000" flipH="1">
              <a:off x="5447062" y="1270775"/>
              <a:ext cx="383810" cy="3898"/>
            </a:xfrm>
            <a:prstGeom prst="straightConnector1">
              <a:avLst/>
            </a:prstGeom>
            <a:noFill/>
            <a:ln w="28575" cap="flat" cmpd="sng">
              <a:solidFill>
                <a:schemeClr val="accent1"/>
              </a:solidFill>
              <a:prstDash val="solid"/>
              <a:miter lim="800000"/>
              <a:headEnd type="none" w="sm" len="sm"/>
              <a:tailEnd type="none" w="sm" len="sm"/>
            </a:ln>
          </p:spPr>
        </p:cxnSp>
        <p:cxnSp>
          <p:nvCxnSpPr>
            <p:cNvPr id="48" name="Google Shape;329;p10">
              <a:extLst>
                <a:ext uri="{FF2B5EF4-FFF2-40B4-BE49-F238E27FC236}">
                  <a16:creationId xmlns:a16="http://schemas.microsoft.com/office/drawing/2014/main" id="{DD945DF6-FB5B-0CDE-7429-CFFB18768825}"/>
                </a:ext>
              </a:extLst>
            </p:cNvPr>
            <p:cNvCxnSpPr/>
            <p:nvPr/>
          </p:nvCxnSpPr>
          <p:spPr>
            <a:xfrm>
              <a:off x="5224902" y="2284147"/>
              <a:ext cx="222159" cy="37759"/>
            </a:xfrm>
            <a:prstGeom prst="straightConnector1">
              <a:avLst/>
            </a:prstGeom>
            <a:noFill/>
            <a:ln w="28575" cap="flat" cmpd="sng">
              <a:solidFill>
                <a:schemeClr val="accent1"/>
              </a:solidFill>
              <a:prstDash val="solid"/>
              <a:miter lim="800000"/>
              <a:headEnd type="none" w="sm" len="sm"/>
              <a:tailEnd type="none" w="sm" len="sm"/>
            </a:ln>
          </p:spPr>
        </p:cxnSp>
        <p:cxnSp>
          <p:nvCxnSpPr>
            <p:cNvPr id="49" name="Google Shape;330;p10">
              <a:extLst>
                <a:ext uri="{FF2B5EF4-FFF2-40B4-BE49-F238E27FC236}">
                  <a16:creationId xmlns:a16="http://schemas.microsoft.com/office/drawing/2014/main" id="{150991DC-AEF8-0099-492C-BEA745E25308}"/>
                </a:ext>
              </a:extLst>
            </p:cNvPr>
            <p:cNvCxnSpPr/>
            <p:nvPr/>
          </p:nvCxnSpPr>
          <p:spPr>
            <a:xfrm rot="10800000" flipH="1">
              <a:off x="5830872" y="2058995"/>
              <a:ext cx="212182" cy="350566"/>
            </a:xfrm>
            <a:prstGeom prst="straightConnector1">
              <a:avLst/>
            </a:prstGeom>
            <a:noFill/>
            <a:ln w="28575" cap="flat" cmpd="sng">
              <a:solidFill>
                <a:schemeClr val="accent1"/>
              </a:solidFill>
              <a:prstDash val="solid"/>
              <a:miter lim="800000"/>
              <a:headEnd type="none" w="sm" len="sm"/>
              <a:tailEnd type="none" w="sm" len="sm"/>
            </a:ln>
          </p:spPr>
        </p:cxnSp>
        <p:cxnSp>
          <p:nvCxnSpPr>
            <p:cNvPr id="50" name="Google Shape;331;p10">
              <a:extLst>
                <a:ext uri="{FF2B5EF4-FFF2-40B4-BE49-F238E27FC236}">
                  <a16:creationId xmlns:a16="http://schemas.microsoft.com/office/drawing/2014/main" id="{1FF8E943-449C-6A78-7B5C-A8CC51207A25}"/>
                </a:ext>
              </a:extLst>
            </p:cNvPr>
            <p:cNvCxnSpPr/>
            <p:nvPr/>
          </p:nvCxnSpPr>
          <p:spPr>
            <a:xfrm>
              <a:off x="6043054" y="2086405"/>
              <a:ext cx="0" cy="295990"/>
            </a:xfrm>
            <a:prstGeom prst="straightConnector1">
              <a:avLst/>
            </a:prstGeom>
            <a:noFill/>
            <a:ln w="9525" cap="flat" cmpd="sng">
              <a:solidFill>
                <a:schemeClr val="accent1"/>
              </a:solidFill>
              <a:prstDash val="solid"/>
              <a:miter lim="800000"/>
              <a:headEnd type="none" w="sm" len="sm"/>
              <a:tailEnd type="none" w="sm" len="sm"/>
            </a:ln>
          </p:spPr>
        </p:cxnSp>
      </p:grpSp>
      <p:sp>
        <p:nvSpPr>
          <p:cNvPr id="51" name="Google Shape;332;p10">
            <a:extLst>
              <a:ext uri="{FF2B5EF4-FFF2-40B4-BE49-F238E27FC236}">
                <a16:creationId xmlns:a16="http://schemas.microsoft.com/office/drawing/2014/main" id="{5530525D-8680-2232-0962-DAF4E0636F5C}"/>
              </a:ext>
            </a:extLst>
          </p:cNvPr>
          <p:cNvSpPr txBox="1"/>
          <p:nvPr/>
        </p:nvSpPr>
        <p:spPr>
          <a:xfrm>
            <a:off x="5315" y="442745"/>
            <a:ext cx="902811" cy="26157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100" b="1" dirty="0">
                <a:solidFill>
                  <a:schemeClr val="dk1"/>
                </a:solidFill>
                <a:ea typeface="ＭＳ Ｐ明朝" panose="02020600040205080304" pitchFamily="18" charset="-128"/>
                <a:cs typeface="Arial"/>
                <a:sym typeface="Arial"/>
              </a:rPr>
              <a:t>◆全体図</a:t>
            </a:r>
            <a:endParaRPr sz="1400" dirty="0"/>
          </a:p>
        </p:txBody>
      </p:sp>
      <p:sp>
        <p:nvSpPr>
          <p:cNvPr id="52" name="Google Shape;334;p10">
            <a:extLst>
              <a:ext uri="{FF2B5EF4-FFF2-40B4-BE49-F238E27FC236}">
                <a16:creationId xmlns:a16="http://schemas.microsoft.com/office/drawing/2014/main" id="{39DDFAE6-B1ED-DA1D-7F02-BD43F11E3808}"/>
              </a:ext>
            </a:extLst>
          </p:cNvPr>
          <p:cNvSpPr txBox="1"/>
          <p:nvPr/>
        </p:nvSpPr>
        <p:spPr>
          <a:xfrm>
            <a:off x="3957378" y="640073"/>
            <a:ext cx="407484" cy="30773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700" dirty="0">
                <a:solidFill>
                  <a:schemeClr val="dk1"/>
                </a:solidFill>
                <a:latin typeface="ＭＳ Ｐ明朝" panose="02020600040205080304" pitchFamily="18" charset="-128"/>
                <a:ea typeface="ＭＳ Ｐ明朝" panose="02020600040205080304" pitchFamily="18" charset="-128"/>
                <a:cs typeface="Arial"/>
                <a:sym typeface="Arial"/>
              </a:rPr>
              <a:t>パネル</a:t>
            </a:r>
            <a:endParaRPr dirty="0">
              <a:latin typeface="ＭＳ Ｐ明朝" panose="02020600040205080304" pitchFamily="18" charset="-128"/>
            </a:endParaRPr>
          </a:p>
        </p:txBody>
      </p:sp>
      <p:sp>
        <p:nvSpPr>
          <p:cNvPr id="53" name="Google Shape;335;p10">
            <a:extLst>
              <a:ext uri="{FF2B5EF4-FFF2-40B4-BE49-F238E27FC236}">
                <a16:creationId xmlns:a16="http://schemas.microsoft.com/office/drawing/2014/main" id="{39428303-ABE6-7C17-890C-D93417D53400}"/>
              </a:ext>
            </a:extLst>
          </p:cNvPr>
          <p:cNvSpPr txBox="1"/>
          <p:nvPr/>
        </p:nvSpPr>
        <p:spPr>
          <a:xfrm>
            <a:off x="4364862" y="1013076"/>
            <a:ext cx="407484" cy="30773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700" dirty="0">
                <a:solidFill>
                  <a:schemeClr val="dk1"/>
                </a:solidFill>
                <a:latin typeface="ＭＳ Ｐ明朝" panose="02020600040205080304" pitchFamily="18" charset="-128"/>
                <a:ea typeface="ＭＳ Ｐ明朝" panose="02020600040205080304" pitchFamily="18" charset="-128"/>
                <a:cs typeface="Arial"/>
                <a:sym typeface="Arial"/>
              </a:rPr>
              <a:t>パネル</a:t>
            </a:r>
            <a:endParaRPr dirty="0">
              <a:latin typeface="ＭＳ Ｐ明朝" panose="02020600040205080304" pitchFamily="18" charset="-128"/>
            </a:endParaRPr>
          </a:p>
        </p:txBody>
      </p:sp>
      <p:sp>
        <p:nvSpPr>
          <p:cNvPr id="55" name="Google Shape;339;p10">
            <a:extLst>
              <a:ext uri="{FF2B5EF4-FFF2-40B4-BE49-F238E27FC236}">
                <a16:creationId xmlns:a16="http://schemas.microsoft.com/office/drawing/2014/main" id="{69014A26-4FAF-B69B-AEDE-B64EA7DB9AF5}"/>
              </a:ext>
            </a:extLst>
          </p:cNvPr>
          <p:cNvSpPr txBox="1"/>
          <p:nvPr/>
        </p:nvSpPr>
        <p:spPr>
          <a:xfrm>
            <a:off x="5315" y="4579920"/>
            <a:ext cx="3478837" cy="26157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100" b="1" dirty="0">
                <a:solidFill>
                  <a:schemeClr val="dk1"/>
                </a:solidFill>
                <a:ea typeface="ＭＳ Ｐ明朝" panose="02020600040205080304" pitchFamily="18" charset="-128"/>
                <a:cs typeface="Arial"/>
                <a:sym typeface="Arial"/>
              </a:rPr>
              <a:t>◆屋外会場（</a:t>
            </a:r>
            <a:r>
              <a:rPr lang="en-US" altLang="ja-JP" sz="1100" b="1" dirty="0">
                <a:solidFill>
                  <a:schemeClr val="dk1"/>
                </a:solidFill>
                <a:ea typeface="ＭＳ Ｐ明朝" panose="02020600040205080304" pitchFamily="18" charset="-128"/>
                <a:cs typeface="Arial"/>
                <a:sym typeface="Arial"/>
              </a:rPr>
              <a:t>6</a:t>
            </a:r>
            <a:r>
              <a:rPr lang="ja-JP" sz="1100" b="1" dirty="0">
                <a:solidFill>
                  <a:schemeClr val="dk1"/>
                </a:solidFill>
                <a:ea typeface="ＭＳ Ｐ明朝" panose="02020600040205080304" pitchFamily="18" charset="-128"/>
                <a:cs typeface="Arial"/>
                <a:sym typeface="Arial"/>
              </a:rPr>
              <a:t>小間）　1小間＝3M×3M</a:t>
            </a:r>
            <a:endParaRPr sz="1100" b="1" dirty="0">
              <a:solidFill>
                <a:schemeClr val="dk1"/>
              </a:solidFill>
              <a:ea typeface="ＭＳ Ｐ明朝" panose="02020600040205080304" pitchFamily="18" charset="-128"/>
              <a:cs typeface="Arial"/>
              <a:sym typeface="Arial"/>
            </a:endParaRPr>
          </a:p>
        </p:txBody>
      </p:sp>
      <p:pic>
        <p:nvPicPr>
          <p:cNvPr id="56" name="Google Shape;340;p10">
            <a:extLst>
              <a:ext uri="{FF2B5EF4-FFF2-40B4-BE49-F238E27FC236}">
                <a16:creationId xmlns:a16="http://schemas.microsoft.com/office/drawing/2014/main" id="{889AABF0-866E-86DE-A782-5760A4DE4804}"/>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808727" y="527216"/>
            <a:ext cx="5166354" cy="2100699"/>
          </a:xfrm>
          <a:prstGeom prst="rect">
            <a:avLst/>
          </a:prstGeom>
          <a:noFill/>
          <a:ln>
            <a:noFill/>
          </a:ln>
        </p:spPr>
      </p:pic>
      <p:sp>
        <p:nvSpPr>
          <p:cNvPr id="57" name="Google Shape;282;p10">
            <a:extLst>
              <a:ext uri="{FF2B5EF4-FFF2-40B4-BE49-F238E27FC236}">
                <a16:creationId xmlns:a16="http://schemas.microsoft.com/office/drawing/2014/main" id="{87BD7719-B008-51B5-CA7B-705E7496B14F}"/>
              </a:ext>
            </a:extLst>
          </p:cNvPr>
          <p:cNvSpPr txBox="1"/>
          <p:nvPr/>
        </p:nvSpPr>
        <p:spPr>
          <a:xfrm>
            <a:off x="7834" y="29907"/>
            <a:ext cx="5038559" cy="27695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ja-JP" sz="1200" b="1" dirty="0">
                <a:solidFill>
                  <a:srgbClr val="000000"/>
                </a:solidFill>
                <a:latin typeface="ＭＳ Ｐ明朝" panose="02020600040205080304" pitchFamily="18" charset="-128"/>
                <a:ea typeface="ＭＳ Ｐ明朝" panose="02020600040205080304" pitchFamily="18" charset="-128"/>
                <a:cs typeface="Arial"/>
                <a:sym typeface="Arial"/>
              </a:rPr>
              <a:t>会場レイアウト(案）</a:t>
            </a:r>
            <a:r>
              <a:rPr lang="ja-JP" sz="1050" b="1" dirty="0">
                <a:solidFill>
                  <a:srgbClr val="000000"/>
                </a:solidFill>
                <a:latin typeface="ＭＳ Ｐ明朝" panose="02020600040205080304" pitchFamily="18" charset="-128"/>
                <a:ea typeface="ＭＳ Ｐ明朝" panose="02020600040205080304" pitchFamily="18" charset="-128"/>
                <a:cs typeface="Arial"/>
                <a:sym typeface="Arial"/>
              </a:rPr>
              <a:t>※</a:t>
            </a:r>
            <a:r>
              <a:rPr lang="ja-JP" altLang="en-US" sz="1050" b="1" dirty="0">
                <a:solidFill>
                  <a:srgbClr val="000000"/>
                </a:solidFill>
                <a:latin typeface="ＭＳ Ｐ明朝" panose="02020600040205080304" pitchFamily="18" charset="-128"/>
                <a:ea typeface="ＭＳ Ｐ明朝" panose="02020600040205080304" pitchFamily="18" charset="-128"/>
                <a:cs typeface="Arial"/>
                <a:sym typeface="Arial"/>
              </a:rPr>
              <a:t>お</a:t>
            </a:r>
            <a:r>
              <a:rPr lang="ja-JP" sz="1050" b="1" dirty="0">
                <a:solidFill>
                  <a:srgbClr val="000000"/>
                </a:solidFill>
                <a:latin typeface="ＭＳ Ｐ明朝" panose="02020600040205080304" pitchFamily="18" charset="-128"/>
                <a:ea typeface="ＭＳ Ｐ明朝" panose="02020600040205080304" pitchFamily="18" charset="-128"/>
                <a:cs typeface="Arial"/>
                <a:sym typeface="Arial"/>
              </a:rPr>
              <a:t>申し込み状況によって変更になる場合がございます。</a:t>
            </a:r>
            <a:endParaRPr sz="1200" b="1" dirty="0">
              <a:solidFill>
                <a:srgbClr val="000000"/>
              </a:solidFill>
              <a:latin typeface="ＭＳ Ｐ明朝" panose="02020600040205080304" pitchFamily="18" charset="-128"/>
              <a:ea typeface="ＭＳ Ｐ明朝" panose="02020600040205080304" pitchFamily="18" charset="-128"/>
              <a:cs typeface="Arial"/>
              <a:sym typeface="Arial"/>
            </a:endParaRPr>
          </a:p>
        </p:txBody>
      </p:sp>
      <p:pic>
        <p:nvPicPr>
          <p:cNvPr id="58" name="図 57">
            <a:extLst>
              <a:ext uri="{FF2B5EF4-FFF2-40B4-BE49-F238E27FC236}">
                <a16:creationId xmlns:a16="http://schemas.microsoft.com/office/drawing/2014/main" id="{C28BEC47-1FA9-8A60-D935-7BE2FE80FF9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4246" y="4981200"/>
            <a:ext cx="6622668" cy="1375138"/>
          </a:xfrm>
          <a:prstGeom prst="rect">
            <a:avLst/>
          </a:prstGeom>
        </p:spPr>
      </p:pic>
      <p:sp>
        <p:nvSpPr>
          <p:cNvPr id="59" name="正方形/長方形 21">
            <a:extLst>
              <a:ext uri="{FF2B5EF4-FFF2-40B4-BE49-F238E27FC236}">
                <a16:creationId xmlns:a16="http://schemas.microsoft.com/office/drawing/2014/main" id="{78602F88-0CE7-D6B2-CFA6-04A3531B50E7}"/>
              </a:ext>
            </a:extLst>
          </p:cNvPr>
          <p:cNvSpPr/>
          <p:nvPr/>
        </p:nvSpPr>
        <p:spPr>
          <a:xfrm rot="16200000">
            <a:off x="2110011" y="6147231"/>
            <a:ext cx="191250" cy="217869"/>
          </a:xfrm>
          <a:prstGeom prst="rect">
            <a:avLst/>
          </a:prstGeom>
          <a:solidFill>
            <a:srgbClr val="00B0F0"/>
          </a:solidFill>
          <a:ln w="12700">
            <a:solidFill>
              <a:schemeClr val="bg1">
                <a:lumMod val="85000"/>
              </a:schemeClr>
            </a:solidFill>
            <a:miter/>
          </a:ln>
        </p:spPr>
        <p:txBody>
          <a:bodyPr lIns="0" tIns="0" rIns="0" bIns="0" anchor="ctr"/>
          <a:lstStyle/>
          <a:p>
            <a:pPr algn="ctr" defTabSz="457200" hangingPunct="0">
              <a:defRPr>
                <a:solidFill>
                  <a:srgbClr val="FFFFFF"/>
                </a:solidFill>
              </a:defRPr>
            </a:pPr>
            <a:endParaRPr lang="en-US" kern="0" dirty="0">
              <a:solidFill>
                <a:srgbClr val="FFFFFF"/>
              </a:solidFill>
              <a:latin typeface="Arial"/>
              <a:cs typeface="Arial"/>
              <a:sym typeface="Arial"/>
            </a:endParaRPr>
          </a:p>
        </p:txBody>
      </p:sp>
      <p:sp>
        <p:nvSpPr>
          <p:cNvPr id="60" name="テキスト ボックス 59">
            <a:extLst>
              <a:ext uri="{FF2B5EF4-FFF2-40B4-BE49-F238E27FC236}">
                <a16:creationId xmlns:a16="http://schemas.microsoft.com/office/drawing/2014/main" id="{DBB710B4-BDA6-5DA2-C873-CB3893DE39C6}"/>
              </a:ext>
            </a:extLst>
          </p:cNvPr>
          <p:cNvSpPr txBox="1"/>
          <p:nvPr/>
        </p:nvSpPr>
        <p:spPr>
          <a:xfrm>
            <a:off x="2128632" y="6177367"/>
            <a:ext cx="218937" cy="276999"/>
          </a:xfrm>
          <a:prstGeom prst="rect">
            <a:avLst/>
          </a:prstGeom>
          <a:noFill/>
        </p:spPr>
        <p:txBody>
          <a:bodyPr wrap="square" lIns="0" tIns="0" rIns="0" bIns="0" rtlCol="0">
            <a:spAutoFit/>
          </a:bodyPr>
          <a:lstStyle/>
          <a:p>
            <a:r>
              <a:rPr kumimoji="1" lang="en-US" altLang="ja-JP" sz="900" dirty="0">
                <a:solidFill>
                  <a:schemeClr val="bg1"/>
                </a:solidFill>
                <a:latin typeface="ＭＳ Ｐ明朝" panose="02020600040205080304" pitchFamily="18" charset="-128"/>
                <a:ea typeface="ＭＳ Ｐ明朝" panose="02020600040205080304" pitchFamily="18" charset="-128"/>
              </a:rPr>
              <a:t>31	</a:t>
            </a:r>
            <a:endParaRPr kumimoji="1" lang="ja-JP" altLang="en-US" sz="900" dirty="0">
              <a:solidFill>
                <a:schemeClr val="bg1"/>
              </a:solidFill>
              <a:latin typeface="ＭＳ Ｐ明朝" panose="02020600040205080304" pitchFamily="18" charset="-128"/>
              <a:ea typeface="ＭＳ Ｐ明朝" panose="02020600040205080304" pitchFamily="18" charset="-128"/>
            </a:endParaRPr>
          </a:p>
        </p:txBody>
      </p:sp>
      <p:pic>
        <p:nvPicPr>
          <p:cNvPr id="61" name="図 60">
            <a:extLst>
              <a:ext uri="{FF2B5EF4-FFF2-40B4-BE49-F238E27FC236}">
                <a16:creationId xmlns:a16="http://schemas.microsoft.com/office/drawing/2014/main" id="{C01E24AA-581F-2ADE-DC2E-A7AF7F1CAF32}"/>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r="45479"/>
          <a:stretch/>
        </p:blipFill>
        <p:spPr>
          <a:xfrm>
            <a:off x="448495" y="5980352"/>
            <a:ext cx="1636757" cy="448490"/>
          </a:xfrm>
          <a:prstGeom prst="rect">
            <a:avLst/>
          </a:prstGeom>
        </p:spPr>
      </p:pic>
      <p:sp>
        <p:nvSpPr>
          <p:cNvPr id="62" name="正方形/長方形 21">
            <a:extLst>
              <a:ext uri="{FF2B5EF4-FFF2-40B4-BE49-F238E27FC236}">
                <a16:creationId xmlns:a16="http://schemas.microsoft.com/office/drawing/2014/main" id="{BD3AA216-74EC-85C7-FC00-C3AF17DA7844}"/>
              </a:ext>
            </a:extLst>
          </p:cNvPr>
          <p:cNvSpPr/>
          <p:nvPr/>
        </p:nvSpPr>
        <p:spPr>
          <a:xfrm rot="16200000">
            <a:off x="2330793" y="6147231"/>
            <a:ext cx="191250" cy="217869"/>
          </a:xfrm>
          <a:prstGeom prst="rect">
            <a:avLst/>
          </a:prstGeom>
          <a:solidFill>
            <a:srgbClr val="00B0F0"/>
          </a:solidFill>
          <a:ln w="12700">
            <a:solidFill>
              <a:schemeClr val="bg1">
                <a:lumMod val="85000"/>
              </a:schemeClr>
            </a:solidFill>
            <a:miter/>
          </a:ln>
        </p:spPr>
        <p:txBody>
          <a:bodyPr lIns="0" tIns="0" rIns="0" bIns="0" anchor="ctr"/>
          <a:lstStyle/>
          <a:p>
            <a:pPr algn="ctr" defTabSz="457200" hangingPunct="0">
              <a:defRPr>
                <a:solidFill>
                  <a:srgbClr val="FFFFFF"/>
                </a:solidFill>
              </a:defRPr>
            </a:pPr>
            <a:endParaRPr lang="en-US" kern="0" dirty="0">
              <a:solidFill>
                <a:srgbClr val="FFFFFF"/>
              </a:solidFill>
              <a:latin typeface="Arial"/>
              <a:cs typeface="Arial"/>
              <a:sym typeface="Arial"/>
            </a:endParaRPr>
          </a:p>
        </p:txBody>
      </p:sp>
      <p:sp>
        <p:nvSpPr>
          <p:cNvPr id="63" name="正方形/長方形 21">
            <a:extLst>
              <a:ext uri="{FF2B5EF4-FFF2-40B4-BE49-F238E27FC236}">
                <a16:creationId xmlns:a16="http://schemas.microsoft.com/office/drawing/2014/main" id="{785364B2-57B7-C7CB-72F6-3F6771315E28}"/>
              </a:ext>
            </a:extLst>
          </p:cNvPr>
          <p:cNvSpPr/>
          <p:nvPr/>
        </p:nvSpPr>
        <p:spPr>
          <a:xfrm rot="16200000">
            <a:off x="2551575" y="6147231"/>
            <a:ext cx="191250" cy="217869"/>
          </a:xfrm>
          <a:prstGeom prst="rect">
            <a:avLst/>
          </a:prstGeom>
          <a:solidFill>
            <a:srgbClr val="00B0F0"/>
          </a:solidFill>
          <a:ln w="12700">
            <a:solidFill>
              <a:schemeClr val="bg1">
                <a:lumMod val="85000"/>
              </a:schemeClr>
            </a:solidFill>
            <a:miter/>
          </a:ln>
        </p:spPr>
        <p:txBody>
          <a:bodyPr lIns="0" tIns="0" rIns="0" bIns="0" anchor="ctr"/>
          <a:lstStyle/>
          <a:p>
            <a:pPr algn="ctr" defTabSz="457200" hangingPunct="0">
              <a:defRPr>
                <a:solidFill>
                  <a:srgbClr val="FFFFFF"/>
                </a:solidFill>
              </a:defRPr>
            </a:pPr>
            <a:endParaRPr lang="en-US" kern="0" dirty="0">
              <a:solidFill>
                <a:srgbClr val="FFFFFF"/>
              </a:solidFill>
              <a:latin typeface="Arial"/>
              <a:cs typeface="Arial"/>
              <a:sym typeface="Arial"/>
            </a:endParaRPr>
          </a:p>
        </p:txBody>
      </p:sp>
      <p:sp>
        <p:nvSpPr>
          <p:cNvPr id="64" name="正方形/長方形 21">
            <a:extLst>
              <a:ext uri="{FF2B5EF4-FFF2-40B4-BE49-F238E27FC236}">
                <a16:creationId xmlns:a16="http://schemas.microsoft.com/office/drawing/2014/main" id="{05B9A6B7-FDFA-602F-9ECF-F1F9CBF5141C}"/>
              </a:ext>
            </a:extLst>
          </p:cNvPr>
          <p:cNvSpPr/>
          <p:nvPr/>
        </p:nvSpPr>
        <p:spPr>
          <a:xfrm rot="16200000">
            <a:off x="2772357" y="6147231"/>
            <a:ext cx="191250" cy="217869"/>
          </a:xfrm>
          <a:prstGeom prst="rect">
            <a:avLst/>
          </a:prstGeom>
          <a:solidFill>
            <a:srgbClr val="00B0F0"/>
          </a:solidFill>
          <a:ln w="12700">
            <a:solidFill>
              <a:schemeClr val="bg1">
                <a:lumMod val="85000"/>
              </a:schemeClr>
            </a:solidFill>
            <a:miter/>
          </a:ln>
        </p:spPr>
        <p:txBody>
          <a:bodyPr lIns="0" tIns="0" rIns="0" bIns="0" anchor="ctr"/>
          <a:lstStyle/>
          <a:p>
            <a:pPr algn="ctr" defTabSz="457200" hangingPunct="0">
              <a:defRPr>
                <a:solidFill>
                  <a:srgbClr val="FFFFFF"/>
                </a:solidFill>
              </a:defRPr>
            </a:pPr>
            <a:endParaRPr lang="en-US" kern="0" dirty="0">
              <a:solidFill>
                <a:srgbClr val="FFFFFF"/>
              </a:solidFill>
              <a:latin typeface="Arial"/>
              <a:cs typeface="Arial"/>
              <a:sym typeface="Arial"/>
            </a:endParaRPr>
          </a:p>
        </p:txBody>
      </p:sp>
      <p:sp>
        <p:nvSpPr>
          <p:cNvPr id="65" name="正方形/長方形 21">
            <a:extLst>
              <a:ext uri="{FF2B5EF4-FFF2-40B4-BE49-F238E27FC236}">
                <a16:creationId xmlns:a16="http://schemas.microsoft.com/office/drawing/2014/main" id="{133FA0FA-758F-F6E9-F5E9-D015B0573E06}"/>
              </a:ext>
            </a:extLst>
          </p:cNvPr>
          <p:cNvSpPr/>
          <p:nvPr/>
        </p:nvSpPr>
        <p:spPr>
          <a:xfrm rot="16200000">
            <a:off x="2993139" y="6147231"/>
            <a:ext cx="191250" cy="217869"/>
          </a:xfrm>
          <a:prstGeom prst="rect">
            <a:avLst/>
          </a:prstGeom>
          <a:solidFill>
            <a:srgbClr val="00B0F0"/>
          </a:solidFill>
          <a:ln w="12700">
            <a:solidFill>
              <a:schemeClr val="bg1">
                <a:lumMod val="85000"/>
              </a:schemeClr>
            </a:solidFill>
            <a:miter/>
          </a:ln>
        </p:spPr>
        <p:txBody>
          <a:bodyPr lIns="0" tIns="0" rIns="0" bIns="0" anchor="ctr"/>
          <a:lstStyle/>
          <a:p>
            <a:pPr algn="ctr" defTabSz="457200" hangingPunct="0">
              <a:defRPr>
                <a:solidFill>
                  <a:srgbClr val="FFFFFF"/>
                </a:solidFill>
              </a:defRPr>
            </a:pPr>
            <a:endParaRPr lang="en-US" kern="0" dirty="0">
              <a:solidFill>
                <a:srgbClr val="FFFFFF"/>
              </a:solidFill>
              <a:latin typeface="Arial"/>
              <a:cs typeface="Arial"/>
              <a:sym typeface="Arial"/>
            </a:endParaRPr>
          </a:p>
        </p:txBody>
      </p:sp>
      <p:sp>
        <p:nvSpPr>
          <p:cNvPr id="66" name="正方形/長方形 21">
            <a:extLst>
              <a:ext uri="{FF2B5EF4-FFF2-40B4-BE49-F238E27FC236}">
                <a16:creationId xmlns:a16="http://schemas.microsoft.com/office/drawing/2014/main" id="{AABFCB20-05E2-7DEB-5AFD-A5CB684C29CD}"/>
              </a:ext>
            </a:extLst>
          </p:cNvPr>
          <p:cNvSpPr/>
          <p:nvPr/>
        </p:nvSpPr>
        <p:spPr>
          <a:xfrm rot="16200000">
            <a:off x="3213922" y="6147231"/>
            <a:ext cx="191250" cy="217869"/>
          </a:xfrm>
          <a:prstGeom prst="rect">
            <a:avLst/>
          </a:prstGeom>
          <a:solidFill>
            <a:srgbClr val="00B0F0"/>
          </a:solidFill>
          <a:ln w="12700">
            <a:solidFill>
              <a:schemeClr val="bg1">
                <a:lumMod val="85000"/>
              </a:schemeClr>
            </a:solidFill>
            <a:miter/>
          </a:ln>
        </p:spPr>
        <p:txBody>
          <a:bodyPr lIns="0" tIns="0" rIns="0" bIns="0" anchor="ctr"/>
          <a:lstStyle/>
          <a:p>
            <a:pPr algn="ctr" defTabSz="457200" hangingPunct="0">
              <a:defRPr>
                <a:solidFill>
                  <a:srgbClr val="FFFFFF"/>
                </a:solidFill>
              </a:defRPr>
            </a:pPr>
            <a:endParaRPr lang="en-US" kern="0" dirty="0">
              <a:solidFill>
                <a:srgbClr val="FFFFFF"/>
              </a:solidFill>
              <a:latin typeface="Arial"/>
              <a:cs typeface="Arial"/>
              <a:sym typeface="Arial"/>
            </a:endParaRPr>
          </a:p>
        </p:txBody>
      </p:sp>
      <p:sp>
        <p:nvSpPr>
          <p:cNvPr id="67" name="テキスト ボックス 66">
            <a:extLst>
              <a:ext uri="{FF2B5EF4-FFF2-40B4-BE49-F238E27FC236}">
                <a16:creationId xmlns:a16="http://schemas.microsoft.com/office/drawing/2014/main" id="{FD7FEB96-31A8-29AB-DB71-C43A020C3EF1}"/>
              </a:ext>
            </a:extLst>
          </p:cNvPr>
          <p:cNvSpPr txBox="1"/>
          <p:nvPr/>
        </p:nvSpPr>
        <p:spPr>
          <a:xfrm>
            <a:off x="2352886" y="6180264"/>
            <a:ext cx="218937" cy="276999"/>
          </a:xfrm>
          <a:prstGeom prst="rect">
            <a:avLst/>
          </a:prstGeom>
          <a:noFill/>
        </p:spPr>
        <p:txBody>
          <a:bodyPr wrap="square" lIns="0" tIns="0" rIns="0" bIns="0" rtlCol="0">
            <a:spAutoFit/>
          </a:bodyPr>
          <a:lstStyle/>
          <a:p>
            <a:r>
              <a:rPr kumimoji="1" lang="en-US" altLang="ja-JP" sz="900" dirty="0">
                <a:solidFill>
                  <a:schemeClr val="bg1"/>
                </a:solidFill>
                <a:latin typeface="ＭＳ Ｐ明朝" panose="02020600040205080304" pitchFamily="18" charset="-128"/>
                <a:ea typeface="ＭＳ Ｐ明朝" panose="02020600040205080304" pitchFamily="18" charset="-128"/>
              </a:rPr>
              <a:t>32</a:t>
            </a:r>
          </a:p>
          <a:p>
            <a:r>
              <a:rPr kumimoji="1" lang="en-US" altLang="ja-JP" sz="900" dirty="0">
                <a:solidFill>
                  <a:schemeClr val="bg1"/>
                </a:solidFill>
                <a:latin typeface="ＭＳ Ｐ明朝" panose="02020600040205080304" pitchFamily="18" charset="-128"/>
                <a:ea typeface="ＭＳ Ｐ明朝" panose="02020600040205080304" pitchFamily="18" charset="-128"/>
              </a:rPr>
              <a:t>	</a:t>
            </a:r>
            <a:endParaRPr kumimoji="1" lang="ja-JP" altLang="en-US" sz="900" dirty="0">
              <a:solidFill>
                <a:schemeClr val="bg1"/>
              </a:solidFill>
              <a:latin typeface="ＭＳ Ｐ明朝" panose="02020600040205080304" pitchFamily="18" charset="-128"/>
              <a:ea typeface="ＭＳ Ｐ明朝" panose="02020600040205080304" pitchFamily="18" charset="-128"/>
            </a:endParaRPr>
          </a:p>
        </p:txBody>
      </p:sp>
      <p:sp>
        <p:nvSpPr>
          <p:cNvPr id="68" name="テキスト ボックス 67">
            <a:extLst>
              <a:ext uri="{FF2B5EF4-FFF2-40B4-BE49-F238E27FC236}">
                <a16:creationId xmlns:a16="http://schemas.microsoft.com/office/drawing/2014/main" id="{55977042-C4F2-907B-DE13-4BADE618313D}"/>
              </a:ext>
            </a:extLst>
          </p:cNvPr>
          <p:cNvSpPr txBox="1"/>
          <p:nvPr/>
        </p:nvSpPr>
        <p:spPr>
          <a:xfrm>
            <a:off x="2589312" y="6177367"/>
            <a:ext cx="218937" cy="276999"/>
          </a:xfrm>
          <a:prstGeom prst="rect">
            <a:avLst/>
          </a:prstGeom>
          <a:noFill/>
        </p:spPr>
        <p:txBody>
          <a:bodyPr wrap="square" lIns="0" tIns="0" rIns="0" bIns="0" rtlCol="0">
            <a:spAutoFit/>
          </a:bodyPr>
          <a:lstStyle/>
          <a:p>
            <a:r>
              <a:rPr kumimoji="1" lang="en-US" altLang="ja-JP" sz="900" dirty="0">
                <a:solidFill>
                  <a:schemeClr val="bg1"/>
                </a:solidFill>
                <a:latin typeface="ＭＳ Ｐ明朝" panose="02020600040205080304" pitchFamily="18" charset="-128"/>
                <a:ea typeface="ＭＳ Ｐ明朝" panose="02020600040205080304" pitchFamily="18" charset="-128"/>
              </a:rPr>
              <a:t>33</a:t>
            </a:r>
          </a:p>
          <a:p>
            <a:r>
              <a:rPr kumimoji="1" lang="en-US" altLang="ja-JP" sz="900" dirty="0">
                <a:solidFill>
                  <a:schemeClr val="bg1"/>
                </a:solidFill>
                <a:latin typeface="ＭＳ Ｐ明朝" panose="02020600040205080304" pitchFamily="18" charset="-128"/>
                <a:ea typeface="ＭＳ Ｐ明朝" panose="02020600040205080304" pitchFamily="18" charset="-128"/>
              </a:rPr>
              <a:t>	</a:t>
            </a:r>
            <a:endParaRPr kumimoji="1" lang="ja-JP" altLang="en-US" sz="900" dirty="0">
              <a:solidFill>
                <a:schemeClr val="bg1"/>
              </a:solidFill>
              <a:latin typeface="ＭＳ Ｐ明朝" panose="02020600040205080304" pitchFamily="18" charset="-128"/>
              <a:ea typeface="ＭＳ Ｐ明朝" panose="02020600040205080304" pitchFamily="18" charset="-128"/>
            </a:endParaRPr>
          </a:p>
        </p:txBody>
      </p:sp>
      <p:sp>
        <p:nvSpPr>
          <p:cNvPr id="69" name="テキスト ボックス 68">
            <a:extLst>
              <a:ext uri="{FF2B5EF4-FFF2-40B4-BE49-F238E27FC236}">
                <a16:creationId xmlns:a16="http://schemas.microsoft.com/office/drawing/2014/main" id="{623D9632-0C40-FBDD-0E45-BE00DB8CBE58}"/>
              </a:ext>
            </a:extLst>
          </p:cNvPr>
          <p:cNvSpPr txBox="1"/>
          <p:nvPr/>
        </p:nvSpPr>
        <p:spPr>
          <a:xfrm>
            <a:off x="2808649" y="6187854"/>
            <a:ext cx="218937" cy="276999"/>
          </a:xfrm>
          <a:prstGeom prst="rect">
            <a:avLst/>
          </a:prstGeom>
          <a:noFill/>
        </p:spPr>
        <p:txBody>
          <a:bodyPr wrap="square" lIns="0" tIns="0" rIns="0" bIns="0" rtlCol="0">
            <a:spAutoFit/>
          </a:bodyPr>
          <a:lstStyle/>
          <a:p>
            <a:r>
              <a:rPr kumimoji="1" lang="en-US" altLang="ja-JP" sz="900" dirty="0">
                <a:solidFill>
                  <a:schemeClr val="bg1"/>
                </a:solidFill>
                <a:latin typeface="ＭＳ Ｐ明朝" panose="02020600040205080304" pitchFamily="18" charset="-128"/>
                <a:ea typeface="ＭＳ Ｐ明朝" panose="02020600040205080304" pitchFamily="18" charset="-128"/>
              </a:rPr>
              <a:t>34</a:t>
            </a:r>
          </a:p>
          <a:p>
            <a:r>
              <a:rPr kumimoji="1" lang="en-US" altLang="ja-JP" sz="900" dirty="0">
                <a:solidFill>
                  <a:schemeClr val="bg1"/>
                </a:solidFill>
                <a:latin typeface="ＭＳ Ｐ明朝" panose="02020600040205080304" pitchFamily="18" charset="-128"/>
                <a:ea typeface="ＭＳ Ｐ明朝" panose="02020600040205080304" pitchFamily="18" charset="-128"/>
              </a:rPr>
              <a:t>	</a:t>
            </a:r>
            <a:endParaRPr kumimoji="1" lang="ja-JP" altLang="en-US" sz="900" dirty="0">
              <a:solidFill>
                <a:schemeClr val="bg1"/>
              </a:solidFill>
              <a:latin typeface="ＭＳ Ｐ明朝" panose="02020600040205080304" pitchFamily="18" charset="-128"/>
              <a:ea typeface="ＭＳ Ｐ明朝" panose="02020600040205080304" pitchFamily="18" charset="-128"/>
            </a:endParaRPr>
          </a:p>
        </p:txBody>
      </p:sp>
      <p:sp>
        <p:nvSpPr>
          <p:cNvPr id="70" name="テキスト ボックス 69">
            <a:extLst>
              <a:ext uri="{FF2B5EF4-FFF2-40B4-BE49-F238E27FC236}">
                <a16:creationId xmlns:a16="http://schemas.microsoft.com/office/drawing/2014/main" id="{D803B95F-5F97-8AE6-725F-24C647DC8DDF}"/>
              </a:ext>
            </a:extLst>
          </p:cNvPr>
          <p:cNvSpPr txBox="1"/>
          <p:nvPr/>
        </p:nvSpPr>
        <p:spPr>
          <a:xfrm flipH="1">
            <a:off x="3023169" y="6187853"/>
            <a:ext cx="190633" cy="276999"/>
          </a:xfrm>
          <a:prstGeom prst="rect">
            <a:avLst/>
          </a:prstGeom>
          <a:noFill/>
        </p:spPr>
        <p:txBody>
          <a:bodyPr wrap="square" lIns="0" tIns="0" rIns="0" bIns="0" rtlCol="0">
            <a:spAutoFit/>
          </a:bodyPr>
          <a:lstStyle/>
          <a:p>
            <a:r>
              <a:rPr kumimoji="1" lang="en-US" altLang="ja-JP" sz="900" dirty="0">
                <a:solidFill>
                  <a:schemeClr val="bg1"/>
                </a:solidFill>
                <a:latin typeface="ＭＳ Ｐ明朝" panose="02020600040205080304" pitchFamily="18" charset="-128"/>
                <a:ea typeface="ＭＳ Ｐ明朝" panose="02020600040205080304" pitchFamily="18" charset="-128"/>
              </a:rPr>
              <a:t>35	</a:t>
            </a:r>
            <a:endParaRPr kumimoji="1" lang="ja-JP" altLang="en-US" sz="900" dirty="0">
              <a:solidFill>
                <a:schemeClr val="bg1"/>
              </a:solidFill>
              <a:latin typeface="ＭＳ Ｐ明朝" panose="02020600040205080304" pitchFamily="18" charset="-128"/>
              <a:ea typeface="ＭＳ Ｐ明朝" panose="02020600040205080304" pitchFamily="18" charset="-128"/>
            </a:endParaRPr>
          </a:p>
        </p:txBody>
      </p:sp>
      <p:sp>
        <p:nvSpPr>
          <p:cNvPr id="71" name="テキスト ボックス 70">
            <a:extLst>
              <a:ext uri="{FF2B5EF4-FFF2-40B4-BE49-F238E27FC236}">
                <a16:creationId xmlns:a16="http://schemas.microsoft.com/office/drawing/2014/main" id="{A62C26E3-6A81-7BEA-24CD-7DE64DAF94DC}"/>
              </a:ext>
            </a:extLst>
          </p:cNvPr>
          <p:cNvSpPr txBox="1"/>
          <p:nvPr/>
        </p:nvSpPr>
        <p:spPr>
          <a:xfrm>
            <a:off x="3240606" y="6180263"/>
            <a:ext cx="218937" cy="276999"/>
          </a:xfrm>
          <a:prstGeom prst="rect">
            <a:avLst/>
          </a:prstGeom>
          <a:noFill/>
        </p:spPr>
        <p:txBody>
          <a:bodyPr wrap="square" lIns="0" tIns="0" rIns="0" bIns="0" rtlCol="0">
            <a:spAutoFit/>
          </a:bodyPr>
          <a:lstStyle/>
          <a:p>
            <a:r>
              <a:rPr kumimoji="1" lang="en-US" altLang="ja-JP" sz="900" dirty="0">
                <a:solidFill>
                  <a:schemeClr val="bg1"/>
                </a:solidFill>
                <a:latin typeface="ＭＳ Ｐ明朝" panose="02020600040205080304" pitchFamily="18" charset="-128"/>
                <a:ea typeface="ＭＳ Ｐ明朝" panose="02020600040205080304" pitchFamily="18" charset="-128"/>
              </a:rPr>
              <a:t>36	</a:t>
            </a:r>
            <a:endParaRPr kumimoji="1" lang="ja-JP" altLang="en-US" sz="900" dirty="0">
              <a:solidFill>
                <a:schemeClr val="bg1"/>
              </a:solidFill>
              <a:latin typeface="ＭＳ Ｐ明朝" panose="02020600040205080304" pitchFamily="18" charset="-128"/>
              <a:ea typeface="ＭＳ Ｐ明朝" panose="02020600040205080304" pitchFamily="18" charset="-128"/>
            </a:endParaRPr>
          </a:p>
        </p:txBody>
      </p:sp>
      <p:cxnSp>
        <p:nvCxnSpPr>
          <p:cNvPr id="73" name="直線コネクタ 72">
            <a:extLst>
              <a:ext uri="{FF2B5EF4-FFF2-40B4-BE49-F238E27FC236}">
                <a16:creationId xmlns:a16="http://schemas.microsoft.com/office/drawing/2014/main" id="{FE58026E-2631-FE72-F4F9-68C6CFA7EA32}"/>
              </a:ext>
            </a:extLst>
          </p:cNvPr>
          <p:cNvCxnSpPr>
            <a:cxnSpLocks/>
          </p:cNvCxnSpPr>
          <p:nvPr/>
        </p:nvCxnSpPr>
        <p:spPr>
          <a:xfrm>
            <a:off x="-11151" y="357564"/>
            <a:ext cx="685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5" name="テキスト ボックス 74">
            <a:extLst>
              <a:ext uri="{FF2B5EF4-FFF2-40B4-BE49-F238E27FC236}">
                <a16:creationId xmlns:a16="http://schemas.microsoft.com/office/drawing/2014/main" id="{5D4C69F0-41A2-1133-11E9-28A3C705ED30}"/>
              </a:ext>
            </a:extLst>
          </p:cNvPr>
          <p:cNvSpPr txBox="1"/>
          <p:nvPr/>
        </p:nvSpPr>
        <p:spPr>
          <a:xfrm rot="753517">
            <a:off x="2784934" y="7025462"/>
            <a:ext cx="1267095" cy="523220"/>
          </a:xfrm>
          <a:prstGeom prst="rect">
            <a:avLst/>
          </a:prstGeom>
          <a:noFill/>
        </p:spPr>
        <p:txBody>
          <a:bodyPr wrap="square" rtlCol="0">
            <a:spAutoFit/>
          </a:bodyPr>
          <a:lstStyle/>
          <a:p>
            <a:r>
              <a:rPr kumimoji="1" lang="zh-TW" altLang="en-US" sz="1400" dirty="0">
                <a:solidFill>
                  <a:schemeClr val="bg1"/>
                </a:solidFill>
              </a:rPr>
              <a:t>紅磚六合院 西</a:t>
            </a:r>
            <a:r>
              <a:rPr kumimoji="1" lang="en-US" altLang="zh-TW" sz="1400" dirty="0">
                <a:solidFill>
                  <a:schemeClr val="bg1"/>
                </a:solidFill>
              </a:rPr>
              <a:t>1</a:t>
            </a:r>
            <a:r>
              <a:rPr kumimoji="1" lang="zh-TW" altLang="en-US" sz="1400" dirty="0">
                <a:solidFill>
                  <a:schemeClr val="bg1"/>
                </a:solidFill>
              </a:rPr>
              <a:t>館</a:t>
            </a:r>
            <a:endParaRPr kumimoji="1" lang="ja-JP" altLang="en-US" sz="1400" dirty="0">
              <a:solidFill>
                <a:schemeClr val="bg1"/>
              </a:solidFill>
            </a:endParaRPr>
          </a:p>
        </p:txBody>
      </p:sp>
      <p:grpSp>
        <p:nvGrpSpPr>
          <p:cNvPr id="76" name="グループ化 75">
            <a:extLst>
              <a:ext uri="{FF2B5EF4-FFF2-40B4-BE49-F238E27FC236}">
                <a16:creationId xmlns:a16="http://schemas.microsoft.com/office/drawing/2014/main" id="{58EBC02D-6D00-DD74-D1E1-06AE9F05EE43}"/>
              </a:ext>
            </a:extLst>
          </p:cNvPr>
          <p:cNvGrpSpPr/>
          <p:nvPr/>
        </p:nvGrpSpPr>
        <p:grpSpPr>
          <a:xfrm>
            <a:off x="791243" y="6982861"/>
            <a:ext cx="5275514" cy="2466565"/>
            <a:chOff x="284483" y="843416"/>
            <a:chExt cx="6314893" cy="2943862"/>
          </a:xfrm>
        </p:grpSpPr>
        <p:pic>
          <p:nvPicPr>
            <p:cNvPr id="77" name="Google Shape;508;p17">
              <a:extLst>
                <a:ext uri="{FF2B5EF4-FFF2-40B4-BE49-F238E27FC236}">
                  <a16:creationId xmlns:a16="http://schemas.microsoft.com/office/drawing/2014/main" id="{04097396-5522-5724-A98C-EB3E9FEB9269}"/>
                </a:ext>
              </a:extLst>
            </p:cNvPr>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284483" y="843416"/>
              <a:ext cx="6314893" cy="2943862"/>
            </a:xfrm>
            <a:prstGeom prst="rect">
              <a:avLst/>
            </a:prstGeom>
            <a:noFill/>
            <a:ln>
              <a:noFill/>
            </a:ln>
          </p:spPr>
        </p:pic>
        <p:sp>
          <p:nvSpPr>
            <p:cNvPr id="78" name="Google Shape;549;p17">
              <a:extLst>
                <a:ext uri="{FF2B5EF4-FFF2-40B4-BE49-F238E27FC236}">
                  <a16:creationId xmlns:a16="http://schemas.microsoft.com/office/drawing/2014/main" id="{44B90D3A-56E6-6296-F26B-7DBDB23C3448}"/>
                </a:ext>
              </a:extLst>
            </p:cNvPr>
            <p:cNvSpPr txBox="1"/>
            <p:nvPr/>
          </p:nvSpPr>
          <p:spPr>
            <a:xfrm rot="753517">
              <a:off x="3066526" y="1437630"/>
              <a:ext cx="2307141" cy="36728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altLang="en-US" sz="1400" dirty="0">
                  <a:solidFill>
                    <a:schemeClr val="lt1"/>
                  </a:solidFill>
                  <a:latin typeface="Meiryo UI" panose="020B0604030504040204" pitchFamily="50" charset="-128"/>
                  <a:ea typeface="Meiryo UI" panose="020B0604030504040204" pitchFamily="50" charset="-128"/>
                  <a:sym typeface="Arial"/>
                </a:rPr>
                <a:t>屋内会場（</a:t>
              </a:r>
              <a:r>
                <a:rPr lang="ja-JP" sz="1400" dirty="0">
                  <a:solidFill>
                    <a:schemeClr val="lt1"/>
                  </a:solidFill>
                  <a:latin typeface="Meiryo UI" panose="020B0604030504040204" pitchFamily="50" charset="-128"/>
                  <a:ea typeface="Meiryo UI" panose="020B0604030504040204" pitchFamily="50" charset="-128"/>
                  <a:sym typeface="Arial"/>
                </a:rPr>
                <a:t>西1館</a:t>
              </a:r>
              <a:r>
                <a:rPr lang="ja-JP" altLang="en-US" sz="1400" dirty="0">
                  <a:solidFill>
                    <a:schemeClr val="lt1"/>
                  </a:solidFill>
                  <a:latin typeface="Meiryo UI" panose="020B0604030504040204" pitchFamily="50" charset="-128"/>
                  <a:ea typeface="Meiryo UI" panose="020B0604030504040204" pitchFamily="50" charset="-128"/>
                  <a:sym typeface="Arial"/>
                </a:rPr>
                <a:t>）</a:t>
              </a:r>
              <a:endParaRPr sz="1400" dirty="0">
                <a:solidFill>
                  <a:schemeClr val="lt1"/>
                </a:solidFill>
                <a:latin typeface="Meiryo UI" panose="020B0604030504040204" pitchFamily="50" charset="-128"/>
                <a:ea typeface="Meiryo UI" panose="020B0604030504040204" pitchFamily="50" charset="-128"/>
                <a:sym typeface="Arial"/>
              </a:endParaRPr>
            </a:p>
          </p:txBody>
        </p:sp>
        <p:sp>
          <p:nvSpPr>
            <p:cNvPr id="79" name="Google Shape;553;p17">
              <a:extLst>
                <a:ext uri="{FF2B5EF4-FFF2-40B4-BE49-F238E27FC236}">
                  <a16:creationId xmlns:a16="http://schemas.microsoft.com/office/drawing/2014/main" id="{CA19691C-57FF-0AB9-2F72-DBDD22A2821A}"/>
                </a:ext>
              </a:extLst>
            </p:cNvPr>
            <p:cNvSpPr txBox="1"/>
            <p:nvPr/>
          </p:nvSpPr>
          <p:spPr>
            <a:xfrm rot="753517">
              <a:off x="2436880" y="2175988"/>
              <a:ext cx="1464168" cy="36728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400" dirty="0">
                  <a:solidFill>
                    <a:schemeClr val="lt1"/>
                  </a:solidFill>
                  <a:latin typeface="Meiryo UI" panose="020B0604030504040204" pitchFamily="50" charset="-128"/>
                  <a:ea typeface="Meiryo UI" panose="020B0604030504040204" pitchFamily="50" charset="-128"/>
                  <a:sym typeface="Arial"/>
                </a:rPr>
                <a:t>屋外</a:t>
              </a:r>
              <a:r>
                <a:rPr lang="ja-JP" altLang="en-US" sz="1400" dirty="0">
                  <a:solidFill>
                    <a:schemeClr val="lt1"/>
                  </a:solidFill>
                  <a:latin typeface="Meiryo UI" panose="020B0604030504040204" pitchFamily="50" charset="-128"/>
                  <a:ea typeface="Meiryo UI" panose="020B0604030504040204" pitchFamily="50" charset="-128"/>
                  <a:sym typeface="Arial"/>
                </a:rPr>
                <a:t>会場</a:t>
              </a:r>
              <a:endParaRPr dirty="0">
                <a:latin typeface="Meiryo UI" panose="020B0604030504040204" pitchFamily="50" charset="-128"/>
                <a:ea typeface="Meiryo UI" panose="020B0604030504040204" pitchFamily="50" charset="-128"/>
              </a:endParaRPr>
            </a:p>
          </p:txBody>
        </p:sp>
        <p:sp>
          <p:nvSpPr>
            <p:cNvPr id="80" name="Google Shape;554;p17">
              <a:extLst>
                <a:ext uri="{FF2B5EF4-FFF2-40B4-BE49-F238E27FC236}">
                  <a16:creationId xmlns:a16="http://schemas.microsoft.com/office/drawing/2014/main" id="{8206E3AF-80DD-0EE5-8A66-CAFA1732C77C}"/>
                </a:ext>
              </a:extLst>
            </p:cNvPr>
            <p:cNvSpPr/>
            <p:nvPr/>
          </p:nvSpPr>
          <p:spPr>
            <a:xfrm rot="909528">
              <a:off x="886540" y="1962144"/>
              <a:ext cx="4244488" cy="779658"/>
            </a:xfrm>
            <a:prstGeom prst="rect">
              <a:avLst/>
            </a:prstGeom>
            <a:noFill/>
            <a:ln w="38100" cap="flat" cmpd="sng">
              <a:solidFill>
                <a:schemeClr val="lt1"/>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dk1"/>
                </a:solidFill>
                <a:latin typeface="Meiryo UI" panose="020B0604030504040204" pitchFamily="50" charset="-128"/>
                <a:ea typeface="Meiryo UI" panose="020B0604030504040204" pitchFamily="50" charset="-128"/>
                <a:sym typeface="Arial"/>
              </a:endParaRPr>
            </a:p>
          </p:txBody>
        </p:sp>
      </p:grpSp>
    </p:spTree>
    <p:extLst>
      <p:ext uri="{BB962C8B-B14F-4D97-AF65-F5344CB8AC3E}">
        <p14:creationId xmlns:p14="http://schemas.microsoft.com/office/powerpoint/2010/main" val="41908373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Text Box 9"/>
          <p:cNvSpPr txBox="1">
            <a:spLocks noChangeArrowheads="1"/>
          </p:cNvSpPr>
          <p:nvPr/>
        </p:nvSpPr>
        <p:spPr bwMode="auto">
          <a:xfrm>
            <a:off x="387793" y="7975279"/>
            <a:ext cx="6121463" cy="1061829"/>
          </a:xfrm>
          <a:prstGeom prst="rect">
            <a:avLst/>
          </a:prstGeom>
          <a:noFill/>
          <a:ln w="9525">
            <a:noFill/>
            <a:miter lim="800000"/>
            <a:headEnd/>
            <a:tailEnd/>
          </a:ln>
          <a:effectLst/>
        </p:spPr>
        <p:txBody>
          <a:bodyPr wrap="square">
            <a:spAutoFit/>
          </a:bodyPr>
          <a:lstStyle/>
          <a:p>
            <a:r>
              <a:rPr lang="en-US" altLang="ja-JP" sz="900" dirty="0">
                <a:latin typeface="ＭＳ Ｐ明朝" panose="02020600040205080304" pitchFamily="18" charset="-128"/>
                <a:ea typeface="ＭＳ Ｐ明朝" panose="02020600040205080304" pitchFamily="18" charset="-128"/>
                <a:cs typeface="Meiryo UI" pitchFamily="50" charset="-128"/>
              </a:rPr>
              <a:t>【2016</a:t>
            </a:r>
            <a:r>
              <a:rPr lang="ja-JP" altLang="en-US" sz="900" dirty="0">
                <a:latin typeface="ＭＳ Ｐ明朝" panose="02020600040205080304" pitchFamily="18" charset="-128"/>
                <a:ea typeface="ＭＳ Ｐ明朝" panose="02020600040205080304" pitchFamily="18" charset="-128"/>
                <a:cs typeface="Meiryo UI" pitchFamily="50" charset="-128"/>
              </a:rPr>
              <a:t>年度実績</a:t>
            </a:r>
            <a:r>
              <a:rPr lang="en-US" altLang="ja-JP" sz="900" dirty="0">
                <a:latin typeface="ＭＳ Ｐ明朝" panose="02020600040205080304" pitchFamily="18" charset="-128"/>
                <a:ea typeface="ＭＳ Ｐ明朝" panose="02020600040205080304" pitchFamily="18" charset="-128"/>
                <a:cs typeface="Meiryo UI" pitchFamily="50" charset="-128"/>
              </a:rPr>
              <a:t>】</a:t>
            </a:r>
          </a:p>
          <a:p>
            <a:r>
              <a:rPr lang="ja-JP" altLang="en-US" sz="900" dirty="0">
                <a:latin typeface="ＭＳ Ｐ明朝" panose="02020600040205080304" pitchFamily="18" charset="-128"/>
                <a:ea typeface="ＭＳ Ｐ明朝" panose="02020600040205080304" pitchFamily="18" charset="-128"/>
                <a:cs typeface="Meiryo UI" pitchFamily="50" charset="-128"/>
              </a:rPr>
              <a:t>■名　　　　称：　日本東北遊楽日</a:t>
            </a:r>
            <a:r>
              <a:rPr lang="en-US" altLang="ja-JP" sz="900" dirty="0">
                <a:latin typeface="ＭＳ Ｐ明朝" panose="02020600040205080304" pitchFamily="18" charset="-128"/>
                <a:ea typeface="ＭＳ Ｐ明朝" panose="02020600040205080304" pitchFamily="18" charset="-128"/>
                <a:cs typeface="Meiryo UI" pitchFamily="50" charset="-128"/>
              </a:rPr>
              <a:t>2016</a:t>
            </a:r>
            <a:r>
              <a:rPr lang="ja-JP" altLang="en-US" sz="900" dirty="0">
                <a:latin typeface="ＭＳ Ｐ明朝" panose="02020600040205080304" pitchFamily="18" charset="-128"/>
                <a:ea typeface="ＭＳ Ｐ明朝" panose="02020600040205080304" pitchFamily="18" charset="-128"/>
                <a:cs typeface="Meiryo UI" pitchFamily="50" charset="-128"/>
              </a:rPr>
              <a:t>　だいすき♡♥とうほく</a:t>
            </a:r>
            <a:endParaRPr lang="en-US" altLang="ja-JP" sz="900" dirty="0">
              <a:latin typeface="ＭＳ Ｐ明朝" panose="02020600040205080304" pitchFamily="18" charset="-128"/>
              <a:ea typeface="ＭＳ Ｐ明朝" panose="02020600040205080304" pitchFamily="18" charset="-128"/>
              <a:cs typeface="Meiryo UI" pitchFamily="50" charset="-128"/>
            </a:endParaRPr>
          </a:p>
          <a:p>
            <a:r>
              <a:rPr lang="ja-JP" altLang="en-US" sz="900" dirty="0">
                <a:latin typeface="ＭＳ Ｐ明朝" panose="02020600040205080304" pitchFamily="18" charset="-128"/>
                <a:ea typeface="ＭＳ Ｐ明朝" panose="02020600040205080304" pitchFamily="18" charset="-128"/>
                <a:cs typeface="Meiryo UI" pitchFamily="50" charset="-128"/>
              </a:rPr>
              <a:t>■日　　　　時：　</a:t>
            </a:r>
            <a:r>
              <a:rPr lang="en-US" altLang="ja-JP" sz="900" dirty="0">
                <a:latin typeface="ＭＳ Ｐ明朝" panose="02020600040205080304" pitchFamily="18" charset="-128"/>
                <a:ea typeface="ＭＳ Ｐ明朝" panose="02020600040205080304" pitchFamily="18" charset="-128"/>
                <a:cs typeface="Meiryo UI" pitchFamily="50" charset="-128"/>
              </a:rPr>
              <a:t>2016</a:t>
            </a:r>
            <a:r>
              <a:rPr lang="ja-JP" altLang="en-US" sz="900" dirty="0">
                <a:latin typeface="ＭＳ Ｐ明朝" panose="02020600040205080304" pitchFamily="18" charset="-128"/>
                <a:ea typeface="ＭＳ Ｐ明朝" panose="02020600040205080304" pitchFamily="18" charset="-128"/>
                <a:cs typeface="Meiryo UI" pitchFamily="50" charset="-128"/>
              </a:rPr>
              <a:t>年</a:t>
            </a:r>
            <a:r>
              <a:rPr lang="en-US" altLang="ja-JP" sz="900" dirty="0">
                <a:latin typeface="ＭＳ Ｐ明朝" panose="02020600040205080304" pitchFamily="18" charset="-128"/>
                <a:ea typeface="ＭＳ Ｐ明朝" panose="02020600040205080304" pitchFamily="18" charset="-128"/>
                <a:cs typeface="Meiryo UI" pitchFamily="50" charset="-128"/>
              </a:rPr>
              <a:t>12</a:t>
            </a:r>
            <a:r>
              <a:rPr lang="ja-JP" altLang="en-US" sz="900" dirty="0">
                <a:latin typeface="ＭＳ Ｐ明朝" panose="02020600040205080304" pitchFamily="18" charset="-128"/>
                <a:ea typeface="ＭＳ Ｐ明朝" panose="02020600040205080304" pitchFamily="18" charset="-128"/>
                <a:cs typeface="Meiryo UI" pitchFamily="50" charset="-128"/>
              </a:rPr>
              <a:t>月</a:t>
            </a:r>
            <a:r>
              <a:rPr lang="en-US" altLang="ja-JP" sz="900" dirty="0">
                <a:latin typeface="ＭＳ Ｐ明朝" panose="02020600040205080304" pitchFamily="18" charset="-128"/>
                <a:ea typeface="ＭＳ Ｐ明朝" panose="02020600040205080304" pitchFamily="18" charset="-128"/>
                <a:cs typeface="Meiryo UI" pitchFamily="50" charset="-128"/>
              </a:rPr>
              <a:t>9</a:t>
            </a:r>
            <a:r>
              <a:rPr lang="ja-JP" altLang="en-US" sz="900" dirty="0">
                <a:latin typeface="ＭＳ Ｐ明朝" panose="02020600040205080304" pitchFamily="18" charset="-128"/>
                <a:ea typeface="ＭＳ Ｐ明朝" panose="02020600040205080304" pitchFamily="18" charset="-128"/>
                <a:cs typeface="Meiryo UI" pitchFamily="50" charset="-128"/>
              </a:rPr>
              <a:t>日（金）～</a:t>
            </a:r>
            <a:r>
              <a:rPr lang="en-US" altLang="ja-JP" sz="900" dirty="0">
                <a:latin typeface="ＭＳ Ｐ明朝" panose="02020600040205080304" pitchFamily="18" charset="-128"/>
                <a:ea typeface="ＭＳ Ｐ明朝" panose="02020600040205080304" pitchFamily="18" charset="-128"/>
                <a:cs typeface="Meiryo UI" pitchFamily="50" charset="-128"/>
              </a:rPr>
              <a:t>11</a:t>
            </a:r>
            <a:r>
              <a:rPr lang="ja-JP" altLang="en-US" sz="900" dirty="0">
                <a:latin typeface="ＭＳ Ｐ明朝" panose="02020600040205080304" pitchFamily="18" charset="-128"/>
                <a:ea typeface="ＭＳ Ｐ明朝" panose="02020600040205080304" pitchFamily="18" charset="-128"/>
                <a:cs typeface="Meiryo UI" pitchFamily="50" charset="-128"/>
              </a:rPr>
              <a:t>日（日）の</a:t>
            </a:r>
            <a:r>
              <a:rPr lang="en-US" altLang="ja-JP" sz="900" dirty="0">
                <a:latin typeface="ＭＳ Ｐ明朝" panose="02020600040205080304" pitchFamily="18" charset="-128"/>
                <a:ea typeface="ＭＳ Ｐ明朝" panose="02020600040205080304" pitchFamily="18" charset="-128"/>
                <a:cs typeface="Meiryo UI" pitchFamily="50" charset="-128"/>
              </a:rPr>
              <a:t>3</a:t>
            </a:r>
            <a:r>
              <a:rPr lang="ja-JP" altLang="en-US" sz="900" dirty="0">
                <a:latin typeface="ＭＳ Ｐ明朝" panose="02020600040205080304" pitchFamily="18" charset="-128"/>
                <a:ea typeface="ＭＳ Ｐ明朝" panose="02020600040205080304" pitchFamily="18" charset="-128"/>
                <a:cs typeface="Meiryo UI" pitchFamily="50" charset="-128"/>
              </a:rPr>
              <a:t>日間</a:t>
            </a:r>
            <a:endParaRPr lang="en-US" altLang="ja-JP" sz="900" dirty="0">
              <a:latin typeface="ＭＳ Ｐ明朝" panose="02020600040205080304" pitchFamily="18" charset="-128"/>
              <a:ea typeface="ＭＳ Ｐ明朝" panose="02020600040205080304" pitchFamily="18" charset="-128"/>
              <a:cs typeface="Meiryo UI" pitchFamily="50" charset="-128"/>
            </a:endParaRPr>
          </a:p>
          <a:p>
            <a:r>
              <a:rPr lang="ja-JP" altLang="en-US" sz="900" dirty="0">
                <a:latin typeface="ＭＳ Ｐ明朝" panose="02020600040205080304" pitchFamily="18" charset="-128"/>
                <a:ea typeface="ＭＳ Ｐ明朝" panose="02020600040205080304" pitchFamily="18" charset="-128"/>
                <a:cs typeface="Meiryo UI" pitchFamily="50" charset="-128"/>
              </a:rPr>
              <a:t>■場　　　　所：　崋山</a:t>
            </a:r>
            <a:r>
              <a:rPr lang="en-US" altLang="ja-JP" sz="900" dirty="0">
                <a:latin typeface="ＭＳ Ｐ明朝" panose="02020600040205080304" pitchFamily="18" charset="-128"/>
                <a:ea typeface="ＭＳ Ｐ明朝" panose="02020600040205080304" pitchFamily="18" charset="-128"/>
                <a:cs typeface="Meiryo UI" pitchFamily="50" charset="-128"/>
              </a:rPr>
              <a:t>1914</a:t>
            </a:r>
            <a:r>
              <a:rPr lang="ja-JP" altLang="en-US" sz="900" dirty="0">
                <a:latin typeface="ＭＳ Ｐ明朝" panose="02020600040205080304" pitchFamily="18" charset="-128"/>
                <a:ea typeface="ＭＳ Ｐ明朝" panose="02020600040205080304" pitchFamily="18" charset="-128"/>
                <a:cs typeface="Meiryo UI" pitchFamily="50" charset="-128"/>
              </a:rPr>
              <a:t>文化創意産業園区</a:t>
            </a:r>
            <a:endParaRPr lang="en-US" altLang="ja-JP" sz="900" dirty="0">
              <a:latin typeface="ＭＳ Ｐ明朝" panose="02020600040205080304" pitchFamily="18" charset="-128"/>
              <a:ea typeface="ＭＳ Ｐ明朝" panose="02020600040205080304" pitchFamily="18" charset="-128"/>
              <a:cs typeface="Meiryo UI" pitchFamily="50" charset="-128"/>
            </a:endParaRPr>
          </a:p>
          <a:p>
            <a:r>
              <a:rPr lang="ja-JP" altLang="en-US" sz="900" dirty="0">
                <a:latin typeface="ＭＳ Ｐ明朝" panose="02020600040205080304" pitchFamily="18" charset="-128"/>
                <a:ea typeface="ＭＳ Ｐ明朝" panose="02020600040205080304" pitchFamily="18" charset="-128"/>
                <a:cs typeface="Meiryo UI" pitchFamily="50" charset="-128"/>
              </a:rPr>
              <a:t>　　　　　　　　　　（東２</a:t>
            </a:r>
            <a:r>
              <a:rPr lang="en-US" altLang="ja-JP" sz="900" dirty="0">
                <a:latin typeface="ＭＳ Ｐ明朝" panose="02020600040205080304" pitchFamily="18" charset="-128"/>
                <a:ea typeface="ＭＳ Ｐ明朝" panose="02020600040205080304" pitchFamily="18" charset="-128"/>
                <a:cs typeface="Meiryo UI" pitchFamily="50" charset="-128"/>
              </a:rPr>
              <a:t>A</a:t>
            </a:r>
            <a:r>
              <a:rPr lang="ja-JP" altLang="en-US" sz="900" dirty="0">
                <a:latin typeface="ＭＳ Ｐ明朝" panose="02020600040205080304" pitchFamily="18" charset="-128"/>
                <a:ea typeface="ＭＳ Ｐ明朝" panose="02020600040205080304" pitchFamily="18" charset="-128"/>
                <a:cs typeface="Meiryo UI" pitchFamily="50" charset="-128"/>
              </a:rPr>
              <a:t>～２</a:t>
            </a:r>
            <a:r>
              <a:rPr lang="en-US" altLang="ja-JP" sz="900" dirty="0">
                <a:latin typeface="ＭＳ Ｐ明朝" panose="02020600040205080304" pitchFamily="18" charset="-128"/>
                <a:ea typeface="ＭＳ Ｐ明朝" panose="02020600040205080304" pitchFamily="18" charset="-128"/>
                <a:cs typeface="Meiryo UI" pitchFamily="50" charset="-128"/>
              </a:rPr>
              <a:t>D/4</a:t>
            </a:r>
            <a:r>
              <a:rPr lang="ja-JP" altLang="en-US" sz="900" dirty="0">
                <a:latin typeface="ＭＳ Ｐ明朝" panose="02020600040205080304" pitchFamily="18" charset="-128"/>
                <a:ea typeface="ＭＳ Ｐ明朝" panose="02020600040205080304" pitchFamily="18" charset="-128"/>
                <a:cs typeface="Meiryo UI" pitchFamily="50" charset="-128"/>
              </a:rPr>
              <a:t>棟連結使用）</a:t>
            </a:r>
            <a:endParaRPr lang="en-US" altLang="ja-JP" sz="900" dirty="0">
              <a:latin typeface="ＭＳ Ｐ明朝" panose="02020600040205080304" pitchFamily="18" charset="-128"/>
              <a:ea typeface="ＭＳ Ｐ明朝" panose="02020600040205080304" pitchFamily="18" charset="-128"/>
              <a:cs typeface="Meiryo UI" pitchFamily="50" charset="-128"/>
            </a:endParaRPr>
          </a:p>
          <a:p>
            <a:r>
              <a:rPr lang="ja-JP" altLang="en-US" sz="900" dirty="0">
                <a:latin typeface="ＭＳ Ｐ明朝" panose="02020600040205080304" pitchFamily="18" charset="-128"/>
                <a:ea typeface="ＭＳ Ｐ明朝" panose="02020600040205080304" pitchFamily="18" charset="-128"/>
                <a:cs typeface="Meiryo UI" pitchFamily="50" charset="-128"/>
              </a:rPr>
              <a:t>■ブース出展：　東北</a:t>
            </a:r>
            <a:r>
              <a:rPr lang="en-US" altLang="ja-JP" sz="900" dirty="0">
                <a:latin typeface="ＭＳ Ｐ明朝" panose="02020600040205080304" pitchFamily="18" charset="-128"/>
                <a:ea typeface="ＭＳ Ｐ明朝" panose="02020600040205080304" pitchFamily="18" charset="-128"/>
                <a:cs typeface="Meiryo UI" pitchFamily="50" charset="-128"/>
              </a:rPr>
              <a:t>6</a:t>
            </a:r>
            <a:r>
              <a:rPr lang="ja-JP" altLang="en-US" sz="900" dirty="0">
                <a:latin typeface="ＭＳ Ｐ明朝" panose="02020600040205080304" pitchFamily="18" charset="-128"/>
                <a:ea typeface="ＭＳ Ｐ明朝" panose="02020600040205080304" pitchFamily="18" charset="-128"/>
                <a:cs typeface="Meiryo UI" pitchFamily="50" charset="-128"/>
              </a:rPr>
              <a:t>県</a:t>
            </a:r>
            <a:r>
              <a:rPr lang="en-US" altLang="ja-JP" sz="900" dirty="0">
                <a:latin typeface="ＭＳ Ｐ明朝" panose="02020600040205080304" pitchFamily="18" charset="-128"/>
                <a:ea typeface="ＭＳ Ｐ明朝" panose="02020600040205080304" pitchFamily="18" charset="-128"/>
                <a:cs typeface="Meiryo UI" pitchFamily="50" charset="-128"/>
              </a:rPr>
              <a:t>…6</a:t>
            </a:r>
            <a:r>
              <a:rPr lang="ja-JP" altLang="en-US" sz="900" dirty="0">
                <a:latin typeface="ＭＳ Ｐ明朝" panose="02020600040205080304" pitchFamily="18" charset="-128"/>
                <a:ea typeface="ＭＳ Ｐ明朝" panose="02020600040205080304" pitchFamily="18" charset="-128"/>
                <a:cs typeface="Meiryo UI" pitchFamily="50" charset="-128"/>
              </a:rPr>
              <a:t>団体、民間団体</a:t>
            </a:r>
            <a:r>
              <a:rPr lang="en-US" altLang="ja-JP" sz="900" dirty="0">
                <a:latin typeface="ＭＳ Ｐ明朝" panose="02020600040205080304" pitchFamily="18" charset="-128"/>
                <a:ea typeface="ＭＳ Ｐ明朝" panose="02020600040205080304" pitchFamily="18" charset="-128"/>
                <a:cs typeface="Meiryo UI" pitchFamily="50" charset="-128"/>
              </a:rPr>
              <a:t>…14</a:t>
            </a:r>
            <a:r>
              <a:rPr lang="ja-JP" altLang="en-US" sz="900" dirty="0">
                <a:latin typeface="ＭＳ Ｐ明朝" panose="02020600040205080304" pitchFamily="18" charset="-128"/>
                <a:ea typeface="ＭＳ Ｐ明朝" panose="02020600040205080304" pitchFamily="18" charset="-128"/>
                <a:cs typeface="Meiryo UI" pitchFamily="50" charset="-128"/>
              </a:rPr>
              <a:t>団体</a:t>
            </a:r>
            <a:endParaRPr lang="en-US" altLang="ja-JP" sz="900" dirty="0">
              <a:latin typeface="ＭＳ Ｐ明朝" panose="02020600040205080304" pitchFamily="18" charset="-128"/>
              <a:ea typeface="ＭＳ Ｐ明朝" panose="02020600040205080304" pitchFamily="18" charset="-128"/>
              <a:cs typeface="Meiryo UI" pitchFamily="50" charset="-128"/>
            </a:endParaRPr>
          </a:p>
          <a:p>
            <a:r>
              <a:rPr lang="ja-JP" altLang="en-US" sz="900" dirty="0">
                <a:latin typeface="ＭＳ Ｐ明朝" panose="02020600040205080304" pitchFamily="18" charset="-128"/>
                <a:ea typeface="ＭＳ Ｐ明朝" panose="02020600040205080304" pitchFamily="18" charset="-128"/>
                <a:cs typeface="Meiryo UI" pitchFamily="50" charset="-128"/>
              </a:rPr>
              <a:t>■来場者数：</a:t>
            </a:r>
            <a:endParaRPr lang="en-US" altLang="ja-JP" sz="900" dirty="0">
              <a:latin typeface="ＭＳ Ｐ明朝" panose="02020600040205080304" pitchFamily="18" charset="-128"/>
              <a:ea typeface="ＭＳ Ｐ明朝" panose="02020600040205080304" pitchFamily="18" charset="-128"/>
              <a:cs typeface="Meiryo UI" pitchFamily="50" charset="-128"/>
            </a:endParaRPr>
          </a:p>
        </p:txBody>
      </p:sp>
      <p:sp>
        <p:nvSpPr>
          <p:cNvPr id="25" name="Text Box 9">
            <a:extLst>
              <a:ext uri="{FF2B5EF4-FFF2-40B4-BE49-F238E27FC236}">
                <a16:creationId xmlns:a16="http://schemas.microsoft.com/office/drawing/2014/main" id="{DC51E302-4DF7-6A32-017E-BBE3681B0DE2}"/>
              </a:ext>
            </a:extLst>
          </p:cNvPr>
          <p:cNvSpPr txBox="1">
            <a:spLocks noChangeArrowheads="1"/>
          </p:cNvSpPr>
          <p:nvPr/>
        </p:nvSpPr>
        <p:spPr bwMode="auto">
          <a:xfrm>
            <a:off x="387793" y="6099502"/>
            <a:ext cx="6121463" cy="1061829"/>
          </a:xfrm>
          <a:prstGeom prst="rect">
            <a:avLst/>
          </a:prstGeom>
          <a:noFill/>
          <a:ln w="9525">
            <a:noFill/>
            <a:miter lim="800000"/>
            <a:headEnd/>
            <a:tailEnd/>
          </a:ln>
          <a:effectLst/>
        </p:spPr>
        <p:txBody>
          <a:bodyPr wrap="square">
            <a:spAutoFit/>
          </a:bodyPr>
          <a:lstStyle/>
          <a:p>
            <a:r>
              <a:rPr lang="en-US" altLang="ja-JP" sz="900" dirty="0">
                <a:latin typeface="ＭＳ Ｐ明朝" panose="02020600040205080304" pitchFamily="18" charset="-128"/>
                <a:ea typeface="ＭＳ Ｐ明朝" panose="02020600040205080304" pitchFamily="18" charset="-128"/>
                <a:cs typeface="Meiryo UI" pitchFamily="50" charset="-128"/>
              </a:rPr>
              <a:t>【2017</a:t>
            </a:r>
            <a:r>
              <a:rPr lang="ja-JP" altLang="en-US" sz="900" dirty="0">
                <a:latin typeface="ＭＳ Ｐ明朝" panose="02020600040205080304" pitchFamily="18" charset="-128"/>
                <a:ea typeface="ＭＳ Ｐ明朝" panose="02020600040205080304" pitchFamily="18" charset="-128"/>
                <a:cs typeface="Meiryo UI" pitchFamily="50" charset="-128"/>
              </a:rPr>
              <a:t>年度実績</a:t>
            </a:r>
            <a:r>
              <a:rPr lang="en-US" altLang="ja-JP" sz="900" dirty="0">
                <a:latin typeface="ＭＳ Ｐ明朝" panose="02020600040205080304" pitchFamily="18" charset="-128"/>
                <a:ea typeface="ＭＳ Ｐ明朝" panose="02020600040205080304" pitchFamily="18" charset="-128"/>
                <a:cs typeface="Meiryo UI" pitchFamily="50" charset="-128"/>
              </a:rPr>
              <a:t>】</a:t>
            </a:r>
          </a:p>
          <a:p>
            <a:r>
              <a:rPr lang="ja-JP" altLang="en-US" sz="900" dirty="0">
                <a:latin typeface="ＭＳ Ｐ明朝" panose="02020600040205080304" pitchFamily="18" charset="-128"/>
                <a:ea typeface="ＭＳ Ｐ明朝" panose="02020600040205080304" pitchFamily="18" charset="-128"/>
                <a:cs typeface="Meiryo UI" pitchFamily="50" charset="-128"/>
              </a:rPr>
              <a:t>■名　　　　称：　日本東北遊楽日</a:t>
            </a:r>
            <a:r>
              <a:rPr lang="en-US" altLang="ja-JP" sz="900" dirty="0">
                <a:latin typeface="ＭＳ Ｐ明朝" panose="02020600040205080304" pitchFamily="18" charset="-128"/>
                <a:ea typeface="ＭＳ Ｐ明朝" panose="02020600040205080304" pitchFamily="18" charset="-128"/>
                <a:cs typeface="Meiryo UI" pitchFamily="50" charset="-128"/>
              </a:rPr>
              <a:t>2016</a:t>
            </a:r>
            <a:r>
              <a:rPr lang="ja-JP" altLang="en-US" sz="900" dirty="0">
                <a:latin typeface="ＭＳ Ｐ明朝" panose="02020600040205080304" pitchFamily="18" charset="-128"/>
                <a:ea typeface="ＭＳ Ｐ明朝" panose="02020600040205080304" pitchFamily="18" charset="-128"/>
                <a:cs typeface="Meiryo UI" pitchFamily="50" charset="-128"/>
              </a:rPr>
              <a:t>　だいすき♡♥とうほく</a:t>
            </a:r>
            <a:endParaRPr lang="en-US" altLang="ja-JP" sz="900" dirty="0">
              <a:latin typeface="ＭＳ Ｐ明朝" panose="02020600040205080304" pitchFamily="18" charset="-128"/>
              <a:ea typeface="ＭＳ Ｐ明朝" panose="02020600040205080304" pitchFamily="18" charset="-128"/>
              <a:cs typeface="Meiryo UI" pitchFamily="50" charset="-128"/>
            </a:endParaRPr>
          </a:p>
          <a:p>
            <a:r>
              <a:rPr lang="ja-JP" altLang="en-US" sz="900" dirty="0">
                <a:latin typeface="ＭＳ Ｐ明朝" panose="02020600040205080304" pitchFamily="18" charset="-128"/>
                <a:ea typeface="ＭＳ Ｐ明朝" panose="02020600040205080304" pitchFamily="18" charset="-128"/>
                <a:cs typeface="Meiryo UI" pitchFamily="50" charset="-128"/>
              </a:rPr>
              <a:t>■日　　　　時：　</a:t>
            </a:r>
            <a:r>
              <a:rPr lang="en-US" altLang="ja-JP" sz="900" dirty="0">
                <a:latin typeface="ＭＳ Ｐ明朝" panose="02020600040205080304" pitchFamily="18" charset="-128"/>
                <a:ea typeface="ＭＳ Ｐ明朝" panose="02020600040205080304" pitchFamily="18" charset="-128"/>
                <a:cs typeface="Meiryo UI" pitchFamily="50" charset="-128"/>
              </a:rPr>
              <a:t>2017</a:t>
            </a:r>
            <a:r>
              <a:rPr lang="ja-JP" altLang="en-US" sz="900" dirty="0">
                <a:latin typeface="ＭＳ Ｐ明朝" panose="02020600040205080304" pitchFamily="18" charset="-128"/>
                <a:ea typeface="ＭＳ Ｐ明朝" panose="02020600040205080304" pitchFamily="18" charset="-128"/>
                <a:cs typeface="Meiryo UI" pitchFamily="50" charset="-128"/>
              </a:rPr>
              <a:t>年</a:t>
            </a:r>
            <a:r>
              <a:rPr lang="en-US" altLang="ja-JP" sz="900" dirty="0">
                <a:latin typeface="ＭＳ Ｐ明朝" panose="02020600040205080304" pitchFamily="18" charset="-128"/>
                <a:ea typeface="ＭＳ Ｐ明朝" panose="02020600040205080304" pitchFamily="18" charset="-128"/>
                <a:cs typeface="Meiryo UI" pitchFamily="50" charset="-128"/>
              </a:rPr>
              <a:t>12</a:t>
            </a:r>
            <a:r>
              <a:rPr lang="ja-JP" altLang="en-US" sz="900" dirty="0">
                <a:latin typeface="ＭＳ Ｐ明朝" panose="02020600040205080304" pitchFamily="18" charset="-128"/>
                <a:ea typeface="ＭＳ Ｐ明朝" panose="02020600040205080304" pitchFamily="18" charset="-128"/>
                <a:cs typeface="Meiryo UI" pitchFamily="50" charset="-128"/>
              </a:rPr>
              <a:t>月</a:t>
            </a:r>
            <a:r>
              <a:rPr lang="en-US" altLang="ja-JP" sz="900" dirty="0">
                <a:latin typeface="ＭＳ Ｐ明朝" panose="02020600040205080304" pitchFamily="18" charset="-128"/>
                <a:ea typeface="ＭＳ Ｐ明朝" panose="02020600040205080304" pitchFamily="18" charset="-128"/>
                <a:cs typeface="Meiryo UI" pitchFamily="50" charset="-128"/>
              </a:rPr>
              <a:t>8</a:t>
            </a:r>
            <a:r>
              <a:rPr lang="ja-JP" altLang="en-US" sz="900" dirty="0">
                <a:latin typeface="ＭＳ Ｐ明朝" panose="02020600040205080304" pitchFamily="18" charset="-128"/>
                <a:ea typeface="ＭＳ Ｐ明朝" panose="02020600040205080304" pitchFamily="18" charset="-128"/>
                <a:cs typeface="Meiryo UI" pitchFamily="50" charset="-128"/>
              </a:rPr>
              <a:t>日（金）～</a:t>
            </a:r>
            <a:r>
              <a:rPr lang="en-US" altLang="ja-JP" sz="900" dirty="0">
                <a:latin typeface="ＭＳ Ｐ明朝" panose="02020600040205080304" pitchFamily="18" charset="-128"/>
                <a:ea typeface="ＭＳ Ｐ明朝" panose="02020600040205080304" pitchFamily="18" charset="-128"/>
                <a:cs typeface="Meiryo UI" pitchFamily="50" charset="-128"/>
              </a:rPr>
              <a:t>10</a:t>
            </a:r>
            <a:r>
              <a:rPr lang="ja-JP" altLang="en-US" sz="900" dirty="0">
                <a:latin typeface="ＭＳ Ｐ明朝" panose="02020600040205080304" pitchFamily="18" charset="-128"/>
                <a:ea typeface="ＭＳ Ｐ明朝" panose="02020600040205080304" pitchFamily="18" charset="-128"/>
                <a:cs typeface="Meiryo UI" pitchFamily="50" charset="-128"/>
              </a:rPr>
              <a:t>日（日）の</a:t>
            </a:r>
            <a:r>
              <a:rPr lang="en-US" altLang="ja-JP" sz="900" dirty="0">
                <a:latin typeface="ＭＳ Ｐ明朝" panose="02020600040205080304" pitchFamily="18" charset="-128"/>
                <a:ea typeface="ＭＳ Ｐ明朝" panose="02020600040205080304" pitchFamily="18" charset="-128"/>
                <a:cs typeface="Meiryo UI" pitchFamily="50" charset="-128"/>
              </a:rPr>
              <a:t>3</a:t>
            </a:r>
            <a:r>
              <a:rPr lang="ja-JP" altLang="en-US" sz="900" dirty="0">
                <a:latin typeface="ＭＳ Ｐ明朝" panose="02020600040205080304" pitchFamily="18" charset="-128"/>
                <a:ea typeface="ＭＳ Ｐ明朝" panose="02020600040205080304" pitchFamily="18" charset="-128"/>
                <a:cs typeface="Meiryo UI" pitchFamily="50" charset="-128"/>
              </a:rPr>
              <a:t>日間</a:t>
            </a:r>
            <a:endParaRPr lang="en-US" altLang="ja-JP" sz="900" dirty="0">
              <a:latin typeface="ＭＳ Ｐ明朝" panose="02020600040205080304" pitchFamily="18" charset="-128"/>
              <a:ea typeface="ＭＳ Ｐ明朝" panose="02020600040205080304" pitchFamily="18" charset="-128"/>
              <a:cs typeface="Meiryo UI" pitchFamily="50" charset="-128"/>
            </a:endParaRPr>
          </a:p>
          <a:p>
            <a:r>
              <a:rPr lang="ja-JP" altLang="en-US" sz="900" dirty="0">
                <a:latin typeface="ＭＳ Ｐ明朝" panose="02020600040205080304" pitchFamily="18" charset="-128"/>
                <a:ea typeface="ＭＳ Ｐ明朝" panose="02020600040205080304" pitchFamily="18" charset="-128"/>
                <a:cs typeface="Meiryo UI" pitchFamily="50" charset="-128"/>
              </a:rPr>
              <a:t>■場　　　　所：　崋山</a:t>
            </a:r>
            <a:r>
              <a:rPr lang="en-US" altLang="ja-JP" sz="900" dirty="0">
                <a:latin typeface="ＭＳ Ｐ明朝" panose="02020600040205080304" pitchFamily="18" charset="-128"/>
                <a:ea typeface="ＭＳ Ｐ明朝" panose="02020600040205080304" pitchFamily="18" charset="-128"/>
                <a:cs typeface="Meiryo UI" pitchFamily="50" charset="-128"/>
              </a:rPr>
              <a:t>1914</a:t>
            </a:r>
            <a:r>
              <a:rPr lang="ja-JP" altLang="en-US" sz="900" dirty="0">
                <a:latin typeface="ＭＳ Ｐ明朝" panose="02020600040205080304" pitchFamily="18" charset="-128"/>
                <a:ea typeface="ＭＳ Ｐ明朝" panose="02020600040205080304" pitchFamily="18" charset="-128"/>
                <a:cs typeface="Meiryo UI" pitchFamily="50" charset="-128"/>
              </a:rPr>
              <a:t>文化創意産業園区</a:t>
            </a:r>
            <a:endParaRPr lang="en-US" altLang="ja-JP" sz="900" dirty="0">
              <a:latin typeface="ＭＳ Ｐ明朝" panose="02020600040205080304" pitchFamily="18" charset="-128"/>
              <a:ea typeface="ＭＳ Ｐ明朝" panose="02020600040205080304" pitchFamily="18" charset="-128"/>
              <a:cs typeface="Meiryo UI" pitchFamily="50" charset="-128"/>
            </a:endParaRPr>
          </a:p>
          <a:p>
            <a:r>
              <a:rPr lang="ja-JP" altLang="en-US" sz="900" dirty="0">
                <a:latin typeface="ＭＳ Ｐ明朝" panose="02020600040205080304" pitchFamily="18" charset="-128"/>
                <a:ea typeface="ＭＳ Ｐ明朝" panose="02020600040205080304" pitchFamily="18" charset="-128"/>
                <a:cs typeface="Meiryo UI" pitchFamily="50" charset="-128"/>
              </a:rPr>
              <a:t>　　　　　　　　　　（東２</a:t>
            </a:r>
            <a:r>
              <a:rPr lang="en-US" altLang="ja-JP" sz="900" dirty="0">
                <a:latin typeface="ＭＳ Ｐ明朝" panose="02020600040205080304" pitchFamily="18" charset="-128"/>
                <a:ea typeface="ＭＳ Ｐ明朝" panose="02020600040205080304" pitchFamily="18" charset="-128"/>
                <a:cs typeface="Meiryo UI" pitchFamily="50" charset="-128"/>
              </a:rPr>
              <a:t>A</a:t>
            </a:r>
            <a:r>
              <a:rPr lang="ja-JP" altLang="en-US" sz="900" dirty="0">
                <a:latin typeface="ＭＳ Ｐ明朝" panose="02020600040205080304" pitchFamily="18" charset="-128"/>
                <a:ea typeface="ＭＳ Ｐ明朝" panose="02020600040205080304" pitchFamily="18" charset="-128"/>
                <a:cs typeface="Meiryo UI" pitchFamily="50" charset="-128"/>
              </a:rPr>
              <a:t>～２</a:t>
            </a:r>
            <a:r>
              <a:rPr lang="en-US" altLang="ja-JP" sz="900" dirty="0">
                <a:latin typeface="ＭＳ Ｐ明朝" panose="02020600040205080304" pitchFamily="18" charset="-128"/>
                <a:ea typeface="ＭＳ Ｐ明朝" panose="02020600040205080304" pitchFamily="18" charset="-128"/>
                <a:cs typeface="Meiryo UI" pitchFamily="50" charset="-128"/>
              </a:rPr>
              <a:t>D/4</a:t>
            </a:r>
            <a:r>
              <a:rPr lang="ja-JP" altLang="en-US" sz="900" dirty="0">
                <a:latin typeface="ＭＳ Ｐ明朝" panose="02020600040205080304" pitchFamily="18" charset="-128"/>
                <a:ea typeface="ＭＳ Ｐ明朝" panose="02020600040205080304" pitchFamily="18" charset="-128"/>
                <a:cs typeface="Meiryo UI" pitchFamily="50" charset="-128"/>
              </a:rPr>
              <a:t>棟連結使用）</a:t>
            </a:r>
            <a:endParaRPr lang="en-US" altLang="ja-JP" sz="900" dirty="0">
              <a:latin typeface="ＭＳ Ｐ明朝" panose="02020600040205080304" pitchFamily="18" charset="-128"/>
              <a:ea typeface="ＭＳ Ｐ明朝" panose="02020600040205080304" pitchFamily="18" charset="-128"/>
              <a:cs typeface="Meiryo UI" pitchFamily="50" charset="-128"/>
            </a:endParaRPr>
          </a:p>
          <a:p>
            <a:r>
              <a:rPr lang="ja-JP" altLang="en-US" sz="900" dirty="0">
                <a:latin typeface="ＭＳ Ｐ明朝" panose="02020600040205080304" pitchFamily="18" charset="-128"/>
                <a:ea typeface="ＭＳ Ｐ明朝" panose="02020600040205080304" pitchFamily="18" charset="-128"/>
                <a:cs typeface="Meiryo UI" pitchFamily="50" charset="-128"/>
              </a:rPr>
              <a:t>■ブース出展：　東北</a:t>
            </a:r>
            <a:r>
              <a:rPr lang="en-US" altLang="ja-JP" sz="900" dirty="0">
                <a:latin typeface="ＭＳ Ｐ明朝" panose="02020600040205080304" pitchFamily="18" charset="-128"/>
                <a:ea typeface="ＭＳ Ｐ明朝" panose="02020600040205080304" pitchFamily="18" charset="-128"/>
                <a:cs typeface="Meiryo UI" pitchFamily="50" charset="-128"/>
              </a:rPr>
              <a:t>6</a:t>
            </a:r>
            <a:r>
              <a:rPr lang="ja-JP" altLang="en-US" sz="900" dirty="0">
                <a:latin typeface="ＭＳ Ｐ明朝" panose="02020600040205080304" pitchFamily="18" charset="-128"/>
                <a:ea typeface="ＭＳ Ｐ明朝" panose="02020600040205080304" pitchFamily="18" charset="-128"/>
                <a:cs typeface="Meiryo UI" pitchFamily="50" charset="-128"/>
              </a:rPr>
              <a:t>県</a:t>
            </a:r>
            <a:r>
              <a:rPr lang="en-US" altLang="ja-JP" sz="900" dirty="0">
                <a:latin typeface="ＭＳ Ｐ明朝" panose="02020600040205080304" pitchFamily="18" charset="-128"/>
                <a:ea typeface="ＭＳ Ｐ明朝" panose="02020600040205080304" pitchFamily="18" charset="-128"/>
                <a:cs typeface="Meiryo UI" pitchFamily="50" charset="-128"/>
              </a:rPr>
              <a:t>…6</a:t>
            </a:r>
            <a:r>
              <a:rPr lang="ja-JP" altLang="en-US" sz="900" dirty="0">
                <a:latin typeface="ＭＳ Ｐ明朝" panose="02020600040205080304" pitchFamily="18" charset="-128"/>
                <a:ea typeface="ＭＳ Ｐ明朝" panose="02020600040205080304" pitchFamily="18" charset="-128"/>
                <a:cs typeface="Meiryo UI" pitchFamily="50" charset="-128"/>
              </a:rPr>
              <a:t>団体、民間団体</a:t>
            </a:r>
            <a:r>
              <a:rPr lang="en-US" altLang="ja-JP" sz="900" dirty="0">
                <a:latin typeface="ＭＳ Ｐ明朝" panose="02020600040205080304" pitchFamily="18" charset="-128"/>
                <a:ea typeface="ＭＳ Ｐ明朝" panose="02020600040205080304" pitchFamily="18" charset="-128"/>
                <a:cs typeface="Meiryo UI" pitchFamily="50" charset="-128"/>
              </a:rPr>
              <a:t>…15</a:t>
            </a:r>
            <a:r>
              <a:rPr lang="ja-JP" altLang="en-US" sz="900" dirty="0">
                <a:latin typeface="ＭＳ Ｐ明朝" panose="02020600040205080304" pitchFamily="18" charset="-128"/>
                <a:ea typeface="ＭＳ Ｐ明朝" panose="02020600040205080304" pitchFamily="18" charset="-128"/>
                <a:cs typeface="Meiryo UI" pitchFamily="50" charset="-128"/>
              </a:rPr>
              <a:t>団体</a:t>
            </a:r>
            <a:endParaRPr lang="en-US" altLang="ja-JP" sz="900" dirty="0">
              <a:latin typeface="ＭＳ Ｐ明朝" panose="02020600040205080304" pitchFamily="18" charset="-128"/>
              <a:ea typeface="ＭＳ Ｐ明朝" panose="02020600040205080304" pitchFamily="18" charset="-128"/>
              <a:cs typeface="Meiryo UI" pitchFamily="50" charset="-128"/>
            </a:endParaRPr>
          </a:p>
          <a:p>
            <a:r>
              <a:rPr lang="ja-JP" altLang="en-US" sz="900" dirty="0">
                <a:latin typeface="ＭＳ Ｐ明朝" panose="02020600040205080304" pitchFamily="18" charset="-128"/>
                <a:ea typeface="ＭＳ Ｐ明朝" panose="02020600040205080304" pitchFamily="18" charset="-128"/>
                <a:cs typeface="Meiryo UI" pitchFamily="50" charset="-128"/>
              </a:rPr>
              <a:t>■来場者数：</a:t>
            </a:r>
            <a:endParaRPr lang="en-US" altLang="ja-JP" sz="900" dirty="0">
              <a:latin typeface="ＭＳ Ｐ明朝" panose="02020600040205080304" pitchFamily="18" charset="-128"/>
              <a:ea typeface="ＭＳ Ｐ明朝" panose="02020600040205080304" pitchFamily="18" charset="-128"/>
              <a:cs typeface="Meiryo UI" pitchFamily="50" charset="-128"/>
            </a:endParaRPr>
          </a:p>
        </p:txBody>
      </p:sp>
      <p:sp>
        <p:nvSpPr>
          <p:cNvPr id="34" name="Text Box 9">
            <a:extLst>
              <a:ext uri="{FF2B5EF4-FFF2-40B4-BE49-F238E27FC236}">
                <a16:creationId xmlns:a16="http://schemas.microsoft.com/office/drawing/2014/main" id="{26315D2E-B6F8-E61C-7AD5-061CD470B6D8}"/>
              </a:ext>
            </a:extLst>
          </p:cNvPr>
          <p:cNvSpPr txBox="1">
            <a:spLocks noChangeArrowheads="1"/>
          </p:cNvSpPr>
          <p:nvPr/>
        </p:nvSpPr>
        <p:spPr bwMode="auto">
          <a:xfrm>
            <a:off x="375030" y="4185977"/>
            <a:ext cx="6121463" cy="1061829"/>
          </a:xfrm>
          <a:prstGeom prst="rect">
            <a:avLst/>
          </a:prstGeom>
          <a:noFill/>
          <a:ln w="9525">
            <a:noFill/>
            <a:miter lim="800000"/>
            <a:headEnd/>
            <a:tailEnd/>
          </a:ln>
          <a:effectLst/>
        </p:spPr>
        <p:txBody>
          <a:bodyPr wrap="square">
            <a:spAutoFit/>
          </a:bodyPr>
          <a:lstStyle/>
          <a:p>
            <a:r>
              <a:rPr lang="en-US" altLang="ja-JP" sz="900" dirty="0">
                <a:latin typeface="ＭＳ Ｐ明朝" panose="02020600040205080304" pitchFamily="18" charset="-128"/>
                <a:ea typeface="ＭＳ Ｐ明朝" panose="02020600040205080304" pitchFamily="18" charset="-128"/>
                <a:cs typeface="Meiryo UI" pitchFamily="50" charset="-128"/>
              </a:rPr>
              <a:t>【2018</a:t>
            </a:r>
            <a:r>
              <a:rPr lang="ja-JP" altLang="en-US" sz="900" dirty="0">
                <a:latin typeface="ＭＳ Ｐ明朝" panose="02020600040205080304" pitchFamily="18" charset="-128"/>
                <a:ea typeface="ＭＳ Ｐ明朝" panose="02020600040205080304" pitchFamily="18" charset="-128"/>
                <a:cs typeface="Meiryo UI" pitchFamily="50" charset="-128"/>
              </a:rPr>
              <a:t>年度実績</a:t>
            </a:r>
            <a:r>
              <a:rPr lang="en-US" altLang="ja-JP" sz="900" dirty="0">
                <a:latin typeface="ＭＳ Ｐ明朝" panose="02020600040205080304" pitchFamily="18" charset="-128"/>
                <a:ea typeface="ＭＳ Ｐ明朝" panose="02020600040205080304" pitchFamily="18" charset="-128"/>
                <a:cs typeface="Meiryo UI" pitchFamily="50" charset="-128"/>
              </a:rPr>
              <a:t>】</a:t>
            </a:r>
          </a:p>
          <a:p>
            <a:r>
              <a:rPr lang="ja-JP" altLang="en-US" sz="900" dirty="0">
                <a:latin typeface="ＭＳ Ｐ明朝" panose="02020600040205080304" pitchFamily="18" charset="-128"/>
                <a:ea typeface="ＭＳ Ｐ明朝" panose="02020600040205080304" pitchFamily="18" charset="-128"/>
                <a:cs typeface="Meiryo UI" pitchFamily="50" charset="-128"/>
              </a:rPr>
              <a:t>■名　　　　称：　日本東北遊楽日</a:t>
            </a:r>
            <a:r>
              <a:rPr lang="en-US" altLang="ja-JP" sz="900" dirty="0">
                <a:latin typeface="ＭＳ Ｐ明朝" panose="02020600040205080304" pitchFamily="18" charset="-128"/>
                <a:ea typeface="ＭＳ Ｐ明朝" panose="02020600040205080304" pitchFamily="18" charset="-128"/>
                <a:cs typeface="Meiryo UI" pitchFamily="50" charset="-128"/>
              </a:rPr>
              <a:t>2018</a:t>
            </a:r>
            <a:r>
              <a:rPr lang="ja-JP" altLang="en-US" sz="900" dirty="0">
                <a:latin typeface="ＭＳ Ｐ明朝" panose="02020600040205080304" pitchFamily="18" charset="-128"/>
                <a:ea typeface="ＭＳ Ｐ明朝" panose="02020600040205080304" pitchFamily="18" charset="-128"/>
                <a:cs typeface="Meiryo UI" pitchFamily="50" charset="-128"/>
              </a:rPr>
              <a:t>　だいすき♡♥とうほく　</a:t>
            </a:r>
            <a:endParaRPr lang="en-US" altLang="ja-JP" sz="900" dirty="0">
              <a:latin typeface="ＭＳ Ｐ明朝" panose="02020600040205080304" pitchFamily="18" charset="-128"/>
              <a:ea typeface="ＭＳ Ｐ明朝" panose="02020600040205080304" pitchFamily="18" charset="-128"/>
              <a:cs typeface="Meiryo UI" pitchFamily="50" charset="-128"/>
            </a:endParaRPr>
          </a:p>
          <a:p>
            <a:r>
              <a:rPr lang="ja-JP" altLang="en-US" sz="900" dirty="0">
                <a:latin typeface="ＭＳ Ｐ明朝" panose="02020600040205080304" pitchFamily="18" charset="-128"/>
                <a:ea typeface="ＭＳ Ｐ明朝" panose="02020600040205080304" pitchFamily="18" charset="-128"/>
                <a:cs typeface="Meiryo UI" pitchFamily="50" charset="-128"/>
              </a:rPr>
              <a:t>■日　　　　時：　</a:t>
            </a:r>
            <a:r>
              <a:rPr lang="en-US" altLang="ja-JP" sz="900" dirty="0">
                <a:latin typeface="ＭＳ Ｐ明朝" panose="02020600040205080304" pitchFamily="18" charset="-128"/>
                <a:ea typeface="ＭＳ Ｐ明朝" panose="02020600040205080304" pitchFamily="18" charset="-128"/>
                <a:cs typeface="Meiryo UI" pitchFamily="50" charset="-128"/>
              </a:rPr>
              <a:t>2018</a:t>
            </a:r>
            <a:r>
              <a:rPr lang="ja-JP" altLang="en-US" sz="900" dirty="0">
                <a:latin typeface="ＭＳ Ｐ明朝" panose="02020600040205080304" pitchFamily="18" charset="-128"/>
                <a:ea typeface="ＭＳ Ｐ明朝" panose="02020600040205080304" pitchFamily="18" charset="-128"/>
                <a:cs typeface="Meiryo UI" pitchFamily="50" charset="-128"/>
              </a:rPr>
              <a:t>年</a:t>
            </a:r>
            <a:r>
              <a:rPr lang="en-US" altLang="ja-JP" sz="900" dirty="0">
                <a:latin typeface="ＭＳ Ｐ明朝" panose="02020600040205080304" pitchFamily="18" charset="-128"/>
                <a:ea typeface="ＭＳ Ｐ明朝" panose="02020600040205080304" pitchFamily="18" charset="-128"/>
                <a:cs typeface="Meiryo UI" pitchFamily="50" charset="-128"/>
              </a:rPr>
              <a:t>12</a:t>
            </a:r>
            <a:r>
              <a:rPr lang="ja-JP" altLang="en-US" sz="900" dirty="0">
                <a:latin typeface="ＭＳ Ｐ明朝" panose="02020600040205080304" pitchFamily="18" charset="-128"/>
                <a:ea typeface="ＭＳ Ｐ明朝" panose="02020600040205080304" pitchFamily="18" charset="-128"/>
                <a:cs typeface="Meiryo UI" pitchFamily="50" charset="-128"/>
              </a:rPr>
              <a:t>月</a:t>
            </a:r>
            <a:r>
              <a:rPr lang="en-US" altLang="ja-JP" sz="900" dirty="0">
                <a:latin typeface="ＭＳ Ｐ明朝" panose="02020600040205080304" pitchFamily="18" charset="-128"/>
                <a:ea typeface="ＭＳ Ｐ明朝" panose="02020600040205080304" pitchFamily="18" charset="-128"/>
                <a:cs typeface="Meiryo UI" pitchFamily="50" charset="-128"/>
              </a:rPr>
              <a:t>14</a:t>
            </a:r>
            <a:r>
              <a:rPr lang="ja-JP" altLang="en-US" sz="900" dirty="0">
                <a:latin typeface="ＭＳ Ｐ明朝" panose="02020600040205080304" pitchFamily="18" charset="-128"/>
                <a:ea typeface="ＭＳ Ｐ明朝" panose="02020600040205080304" pitchFamily="18" charset="-128"/>
                <a:cs typeface="Meiryo UI" pitchFamily="50" charset="-128"/>
              </a:rPr>
              <a:t>日（金）～</a:t>
            </a:r>
            <a:r>
              <a:rPr lang="en-US" altLang="ja-JP" sz="900" dirty="0">
                <a:latin typeface="ＭＳ Ｐ明朝" panose="02020600040205080304" pitchFamily="18" charset="-128"/>
                <a:ea typeface="ＭＳ Ｐ明朝" panose="02020600040205080304" pitchFamily="18" charset="-128"/>
                <a:cs typeface="Meiryo UI" pitchFamily="50" charset="-128"/>
              </a:rPr>
              <a:t>16</a:t>
            </a:r>
            <a:r>
              <a:rPr lang="ja-JP" altLang="en-US" sz="900" dirty="0">
                <a:latin typeface="ＭＳ Ｐ明朝" panose="02020600040205080304" pitchFamily="18" charset="-128"/>
                <a:ea typeface="ＭＳ Ｐ明朝" panose="02020600040205080304" pitchFamily="18" charset="-128"/>
                <a:cs typeface="Meiryo UI" pitchFamily="50" charset="-128"/>
              </a:rPr>
              <a:t>日（日）の</a:t>
            </a:r>
            <a:r>
              <a:rPr lang="en-US" altLang="ja-JP" sz="900" dirty="0">
                <a:latin typeface="ＭＳ Ｐ明朝" panose="02020600040205080304" pitchFamily="18" charset="-128"/>
                <a:ea typeface="ＭＳ Ｐ明朝" panose="02020600040205080304" pitchFamily="18" charset="-128"/>
                <a:cs typeface="Meiryo UI" pitchFamily="50" charset="-128"/>
              </a:rPr>
              <a:t>3</a:t>
            </a:r>
            <a:r>
              <a:rPr lang="ja-JP" altLang="en-US" sz="900" dirty="0">
                <a:latin typeface="ＭＳ Ｐ明朝" panose="02020600040205080304" pitchFamily="18" charset="-128"/>
                <a:ea typeface="ＭＳ Ｐ明朝" panose="02020600040205080304" pitchFamily="18" charset="-128"/>
                <a:cs typeface="Meiryo UI" pitchFamily="50" charset="-128"/>
              </a:rPr>
              <a:t>日間</a:t>
            </a:r>
            <a:endParaRPr lang="en-US" altLang="ja-JP" sz="900" dirty="0">
              <a:latin typeface="ＭＳ Ｐ明朝" panose="02020600040205080304" pitchFamily="18" charset="-128"/>
              <a:ea typeface="ＭＳ Ｐ明朝" panose="02020600040205080304" pitchFamily="18" charset="-128"/>
              <a:cs typeface="Meiryo UI" pitchFamily="50" charset="-128"/>
            </a:endParaRPr>
          </a:p>
          <a:p>
            <a:r>
              <a:rPr lang="ja-JP" altLang="en-US" sz="900" dirty="0">
                <a:latin typeface="ＭＳ Ｐ明朝" panose="02020600040205080304" pitchFamily="18" charset="-128"/>
                <a:ea typeface="ＭＳ Ｐ明朝" panose="02020600040205080304" pitchFamily="18" charset="-128"/>
                <a:cs typeface="Meiryo UI" pitchFamily="50" charset="-128"/>
              </a:rPr>
              <a:t>■場　　　　所：　崋山</a:t>
            </a:r>
            <a:r>
              <a:rPr lang="en-US" altLang="ja-JP" sz="900" dirty="0">
                <a:latin typeface="ＭＳ Ｐ明朝" panose="02020600040205080304" pitchFamily="18" charset="-128"/>
                <a:ea typeface="ＭＳ Ｐ明朝" panose="02020600040205080304" pitchFamily="18" charset="-128"/>
                <a:cs typeface="Meiryo UI" pitchFamily="50" charset="-128"/>
              </a:rPr>
              <a:t>1914</a:t>
            </a:r>
            <a:r>
              <a:rPr lang="ja-JP" altLang="en-US" sz="900" dirty="0">
                <a:latin typeface="ＭＳ Ｐ明朝" panose="02020600040205080304" pitchFamily="18" charset="-128"/>
                <a:ea typeface="ＭＳ Ｐ明朝" panose="02020600040205080304" pitchFamily="18" charset="-128"/>
                <a:cs typeface="Meiryo UI" pitchFamily="50" charset="-128"/>
              </a:rPr>
              <a:t>文化創意産業園区</a:t>
            </a:r>
            <a:endParaRPr lang="en-US" altLang="ja-JP" sz="900" dirty="0">
              <a:latin typeface="ＭＳ Ｐ明朝" panose="02020600040205080304" pitchFamily="18" charset="-128"/>
              <a:ea typeface="ＭＳ Ｐ明朝" panose="02020600040205080304" pitchFamily="18" charset="-128"/>
              <a:cs typeface="Meiryo UI" pitchFamily="50" charset="-128"/>
            </a:endParaRPr>
          </a:p>
          <a:p>
            <a:r>
              <a:rPr lang="ja-JP" altLang="en-US" sz="900" dirty="0">
                <a:latin typeface="ＭＳ Ｐ明朝" panose="02020600040205080304" pitchFamily="18" charset="-128"/>
                <a:ea typeface="ＭＳ Ｐ明朝" panose="02020600040205080304" pitchFamily="18" charset="-128"/>
                <a:cs typeface="Meiryo UI" pitchFamily="50" charset="-128"/>
              </a:rPr>
              <a:t>　　　　　　　　　　（東２</a:t>
            </a:r>
            <a:r>
              <a:rPr lang="en-US" altLang="ja-JP" sz="900" dirty="0">
                <a:latin typeface="ＭＳ Ｐ明朝" panose="02020600040205080304" pitchFamily="18" charset="-128"/>
                <a:ea typeface="ＭＳ Ｐ明朝" panose="02020600040205080304" pitchFamily="18" charset="-128"/>
                <a:cs typeface="Meiryo UI" pitchFamily="50" charset="-128"/>
              </a:rPr>
              <a:t>A</a:t>
            </a:r>
            <a:r>
              <a:rPr lang="ja-JP" altLang="en-US" sz="900" dirty="0">
                <a:latin typeface="ＭＳ Ｐ明朝" panose="02020600040205080304" pitchFamily="18" charset="-128"/>
                <a:ea typeface="ＭＳ Ｐ明朝" panose="02020600040205080304" pitchFamily="18" charset="-128"/>
                <a:cs typeface="Meiryo UI" pitchFamily="50" charset="-128"/>
              </a:rPr>
              <a:t>～２</a:t>
            </a:r>
            <a:r>
              <a:rPr lang="en-US" altLang="ja-JP" sz="900" dirty="0">
                <a:latin typeface="ＭＳ Ｐ明朝" panose="02020600040205080304" pitchFamily="18" charset="-128"/>
                <a:ea typeface="ＭＳ Ｐ明朝" panose="02020600040205080304" pitchFamily="18" charset="-128"/>
                <a:cs typeface="Meiryo UI" pitchFamily="50" charset="-128"/>
              </a:rPr>
              <a:t>D/4</a:t>
            </a:r>
            <a:r>
              <a:rPr lang="ja-JP" altLang="en-US" sz="900" dirty="0">
                <a:latin typeface="ＭＳ Ｐ明朝" panose="02020600040205080304" pitchFamily="18" charset="-128"/>
                <a:ea typeface="ＭＳ Ｐ明朝" panose="02020600040205080304" pitchFamily="18" charset="-128"/>
                <a:cs typeface="Meiryo UI" pitchFamily="50" charset="-128"/>
              </a:rPr>
              <a:t>棟連結使用）</a:t>
            </a:r>
            <a:endParaRPr lang="en-US" altLang="ja-JP" sz="900" dirty="0">
              <a:latin typeface="ＭＳ Ｐ明朝" panose="02020600040205080304" pitchFamily="18" charset="-128"/>
              <a:ea typeface="ＭＳ Ｐ明朝" panose="02020600040205080304" pitchFamily="18" charset="-128"/>
              <a:cs typeface="Meiryo UI" pitchFamily="50" charset="-128"/>
            </a:endParaRPr>
          </a:p>
          <a:p>
            <a:r>
              <a:rPr lang="ja-JP" altLang="en-US" sz="900" dirty="0">
                <a:latin typeface="ＭＳ Ｐ明朝" panose="02020600040205080304" pitchFamily="18" charset="-128"/>
                <a:ea typeface="ＭＳ Ｐ明朝" panose="02020600040205080304" pitchFamily="18" charset="-128"/>
                <a:cs typeface="Meiryo UI" pitchFamily="50" charset="-128"/>
              </a:rPr>
              <a:t>■ブース出展：　東北</a:t>
            </a:r>
            <a:r>
              <a:rPr lang="en-US" altLang="ja-JP" sz="900" dirty="0">
                <a:latin typeface="ＭＳ Ｐ明朝" panose="02020600040205080304" pitchFamily="18" charset="-128"/>
                <a:ea typeface="ＭＳ Ｐ明朝" panose="02020600040205080304" pitchFamily="18" charset="-128"/>
                <a:cs typeface="Meiryo UI" pitchFamily="50" charset="-128"/>
              </a:rPr>
              <a:t>6</a:t>
            </a:r>
            <a:r>
              <a:rPr lang="ja-JP" altLang="en-US" sz="900" dirty="0">
                <a:latin typeface="ＭＳ Ｐ明朝" panose="02020600040205080304" pitchFamily="18" charset="-128"/>
                <a:ea typeface="ＭＳ Ｐ明朝" panose="02020600040205080304" pitchFamily="18" charset="-128"/>
                <a:cs typeface="Meiryo UI" pitchFamily="50" charset="-128"/>
              </a:rPr>
              <a:t>県</a:t>
            </a:r>
            <a:r>
              <a:rPr lang="en-US" altLang="ja-JP" sz="900" dirty="0">
                <a:latin typeface="ＭＳ Ｐ明朝" panose="02020600040205080304" pitchFamily="18" charset="-128"/>
                <a:ea typeface="ＭＳ Ｐ明朝" panose="02020600040205080304" pitchFamily="18" charset="-128"/>
                <a:cs typeface="Meiryo UI" pitchFamily="50" charset="-128"/>
              </a:rPr>
              <a:t>…6</a:t>
            </a:r>
            <a:r>
              <a:rPr lang="ja-JP" altLang="en-US" sz="900" dirty="0">
                <a:latin typeface="ＭＳ Ｐ明朝" panose="02020600040205080304" pitchFamily="18" charset="-128"/>
                <a:ea typeface="ＭＳ Ｐ明朝" panose="02020600040205080304" pitchFamily="18" charset="-128"/>
                <a:cs typeface="Meiryo UI" pitchFamily="50" charset="-128"/>
              </a:rPr>
              <a:t>団体、民間団体</a:t>
            </a:r>
            <a:r>
              <a:rPr lang="en-US" altLang="ja-JP" sz="900" dirty="0">
                <a:latin typeface="ＭＳ Ｐ明朝" panose="02020600040205080304" pitchFamily="18" charset="-128"/>
                <a:ea typeface="ＭＳ Ｐ明朝" panose="02020600040205080304" pitchFamily="18" charset="-128"/>
                <a:cs typeface="Meiryo UI" pitchFamily="50" charset="-128"/>
              </a:rPr>
              <a:t>…21</a:t>
            </a:r>
            <a:r>
              <a:rPr lang="ja-JP" altLang="en-US" sz="900" dirty="0">
                <a:latin typeface="ＭＳ Ｐ明朝" panose="02020600040205080304" pitchFamily="18" charset="-128"/>
                <a:ea typeface="ＭＳ Ｐ明朝" panose="02020600040205080304" pitchFamily="18" charset="-128"/>
                <a:cs typeface="Meiryo UI" pitchFamily="50" charset="-128"/>
              </a:rPr>
              <a:t>団体</a:t>
            </a:r>
            <a:endParaRPr lang="en-US" altLang="ja-JP" sz="900" dirty="0">
              <a:latin typeface="ＭＳ Ｐ明朝" panose="02020600040205080304" pitchFamily="18" charset="-128"/>
              <a:ea typeface="ＭＳ Ｐ明朝" panose="02020600040205080304" pitchFamily="18" charset="-128"/>
              <a:cs typeface="Meiryo UI" pitchFamily="50" charset="-128"/>
            </a:endParaRPr>
          </a:p>
          <a:p>
            <a:r>
              <a:rPr lang="ja-JP" altLang="en-US" sz="900" dirty="0">
                <a:latin typeface="ＭＳ Ｐ明朝" panose="02020600040205080304" pitchFamily="18" charset="-128"/>
                <a:ea typeface="ＭＳ Ｐ明朝" panose="02020600040205080304" pitchFamily="18" charset="-128"/>
                <a:cs typeface="Meiryo UI" pitchFamily="50" charset="-128"/>
              </a:rPr>
              <a:t>■来場者数：</a:t>
            </a:r>
            <a:endParaRPr lang="en-US" altLang="ja-JP" sz="900" dirty="0">
              <a:latin typeface="ＭＳ Ｐ明朝" panose="02020600040205080304" pitchFamily="18" charset="-128"/>
              <a:ea typeface="ＭＳ Ｐ明朝" panose="02020600040205080304" pitchFamily="18" charset="-128"/>
              <a:cs typeface="Meiryo UI" pitchFamily="50" charset="-128"/>
            </a:endParaRPr>
          </a:p>
        </p:txBody>
      </p:sp>
      <p:sp>
        <p:nvSpPr>
          <p:cNvPr id="35" name="Text Box 9">
            <a:extLst>
              <a:ext uri="{FF2B5EF4-FFF2-40B4-BE49-F238E27FC236}">
                <a16:creationId xmlns:a16="http://schemas.microsoft.com/office/drawing/2014/main" id="{C52E9DF9-E0F7-A18E-5CB9-2C7A2A95D411}"/>
              </a:ext>
            </a:extLst>
          </p:cNvPr>
          <p:cNvSpPr txBox="1">
            <a:spLocks noChangeArrowheads="1"/>
          </p:cNvSpPr>
          <p:nvPr/>
        </p:nvSpPr>
        <p:spPr bwMode="auto">
          <a:xfrm>
            <a:off x="331729" y="462044"/>
            <a:ext cx="6121463" cy="923330"/>
          </a:xfrm>
          <a:prstGeom prst="rect">
            <a:avLst/>
          </a:prstGeom>
          <a:noFill/>
          <a:ln w="9525">
            <a:noFill/>
            <a:miter lim="800000"/>
            <a:headEnd/>
            <a:tailEnd/>
          </a:ln>
          <a:effectLst/>
        </p:spPr>
        <p:txBody>
          <a:bodyPr wrap="square">
            <a:spAutoFit/>
          </a:bodyPr>
          <a:lstStyle/>
          <a:p>
            <a:r>
              <a:rPr lang="en-US" altLang="ja-JP" sz="900" dirty="0">
                <a:latin typeface="ＭＳ Ｐ明朝" panose="02020600040205080304" pitchFamily="18" charset="-128"/>
                <a:ea typeface="ＭＳ Ｐ明朝" panose="02020600040205080304" pitchFamily="18" charset="-128"/>
                <a:cs typeface="Meiryo UI" pitchFamily="50" charset="-128"/>
              </a:rPr>
              <a:t>【2021</a:t>
            </a:r>
            <a:r>
              <a:rPr lang="ja-JP" altLang="en-US" sz="900" dirty="0">
                <a:latin typeface="ＭＳ Ｐ明朝" panose="02020600040205080304" pitchFamily="18" charset="-128"/>
                <a:ea typeface="ＭＳ Ｐ明朝" panose="02020600040205080304" pitchFamily="18" charset="-128"/>
                <a:cs typeface="Meiryo UI" pitchFamily="50" charset="-128"/>
              </a:rPr>
              <a:t>年度実績</a:t>
            </a:r>
            <a:r>
              <a:rPr lang="en-US" altLang="ja-JP" sz="900" dirty="0">
                <a:latin typeface="ＭＳ Ｐ明朝" panose="02020600040205080304" pitchFamily="18" charset="-128"/>
                <a:ea typeface="ＭＳ Ｐ明朝" panose="02020600040205080304" pitchFamily="18" charset="-128"/>
                <a:cs typeface="Meiryo UI" pitchFamily="50" charset="-128"/>
              </a:rPr>
              <a:t>】</a:t>
            </a:r>
          </a:p>
          <a:p>
            <a:r>
              <a:rPr lang="ja-JP" altLang="en-US" sz="900" dirty="0">
                <a:latin typeface="ＭＳ Ｐ明朝" panose="02020600040205080304" pitchFamily="18" charset="-128"/>
                <a:ea typeface="ＭＳ Ｐ明朝" panose="02020600040205080304" pitchFamily="18" charset="-128"/>
                <a:cs typeface="Meiryo UI" pitchFamily="50" charset="-128"/>
              </a:rPr>
              <a:t>■名　　　　称：　日本東北遊楽日</a:t>
            </a:r>
            <a:r>
              <a:rPr lang="en-US" altLang="ja-JP" sz="900" dirty="0">
                <a:latin typeface="ＭＳ Ｐ明朝" panose="02020600040205080304" pitchFamily="18" charset="-128"/>
                <a:ea typeface="ＭＳ Ｐ明朝" panose="02020600040205080304" pitchFamily="18" charset="-128"/>
                <a:cs typeface="Meiryo UI" pitchFamily="50" charset="-128"/>
              </a:rPr>
              <a:t>2021</a:t>
            </a:r>
            <a:r>
              <a:rPr lang="ja-JP" altLang="en-US" sz="900" dirty="0">
                <a:latin typeface="ＭＳ Ｐ明朝" panose="02020600040205080304" pitchFamily="18" charset="-128"/>
                <a:ea typeface="ＭＳ Ｐ明朝" panose="02020600040205080304" pitchFamily="18" charset="-128"/>
                <a:cs typeface="Meiryo UI" pitchFamily="50" charset="-128"/>
              </a:rPr>
              <a:t>　同心防疫  日本東北</a:t>
            </a:r>
            <a:r>
              <a:rPr lang="en-US" altLang="ja-JP" sz="900" dirty="0">
                <a:latin typeface="ＭＳ Ｐ明朝" panose="02020600040205080304" pitchFamily="18" charset="-128"/>
                <a:ea typeface="ＭＳ Ｐ明朝" panose="02020600040205080304" pitchFamily="18" charset="-128"/>
                <a:cs typeface="Meiryo UI" pitchFamily="50" charset="-128"/>
              </a:rPr>
              <a:t>FUN</a:t>
            </a:r>
            <a:r>
              <a:rPr lang="ja-JP" altLang="en-US" sz="900" dirty="0">
                <a:latin typeface="ＭＳ Ｐ明朝" panose="02020600040205080304" pitchFamily="18" charset="-128"/>
                <a:ea typeface="ＭＳ Ｐ明朝" panose="02020600040205080304" pitchFamily="18" charset="-128"/>
                <a:cs typeface="Meiryo UI" pitchFamily="50" charset="-128"/>
              </a:rPr>
              <a:t>心遊</a:t>
            </a:r>
            <a:endParaRPr lang="en-US" altLang="ja-JP" sz="900" dirty="0">
              <a:latin typeface="ＭＳ Ｐ明朝" panose="02020600040205080304" pitchFamily="18" charset="-128"/>
              <a:ea typeface="ＭＳ Ｐ明朝" panose="02020600040205080304" pitchFamily="18" charset="-128"/>
              <a:cs typeface="Meiryo UI" pitchFamily="50" charset="-128"/>
            </a:endParaRPr>
          </a:p>
          <a:p>
            <a:r>
              <a:rPr lang="ja-JP" altLang="en-US" sz="900" dirty="0">
                <a:latin typeface="ＭＳ Ｐ明朝" panose="02020600040205080304" pitchFamily="18" charset="-128"/>
                <a:ea typeface="ＭＳ Ｐ明朝" panose="02020600040205080304" pitchFamily="18" charset="-128"/>
                <a:cs typeface="Meiryo UI" pitchFamily="50" charset="-128"/>
              </a:rPr>
              <a:t>■日　　　　時：　</a:t>
            </a:r>
            <a:r>
              <a:rPr lang="en-US" altLang="ja-JP" sz="900" dirty="0">
                <a:latin typeface="ＭＳ Ｐ明朝" panose="02020600040205080304" pitchFamily="18" charset="-128"/>
                <a:ea typeface="ＭＳ Ｐ明朝" panose="02020600040205080304" pitchFamily="18" charset="-128"/>
                <a:cs typeface="Meiryo UI" pitchFamily="50" charset="-128"/>
              </a:rPr>
              <a:t>2022</a:t>
            </a:r>
            <a:r>
              <a:rPr lang="ja-JP" altLang="en-US" sz="900" dirty="0">
                <a:latin typeface="ＭＳ Ｐ明朝" panose="02020600040205080304" pitchFamily="18" charset="-128"/>
                <a:ea typeface="ＭＳ Ｐ明朝" panose="02020600040205080304" pitchFamily="18" charset="-128"/>
                <a:cs typeface="Meiryo UI" pitchFamily="50" charset="-128"/>
              </a:rPr>
              <a:t>年</a:t>
            </a:r>
            <a:r>
              <a:rPr lang="en-US" altLang="ja-JP" sz="900" dirty="0">
                <a:latin typeface="ＭＳ Ｐ明朝" panose="02020600040205080304" pitchFamily="18" charset="-128"/>
                <a:ea typeface="ＭＳ Ｐ明朝" panose="02020600040205080304" pitchFamily="18" charset="-128"/>
                <a:cs typeface="Meiryo UI" pitchFamily="50" charset="-128"/>
              </a:rPr>
              <a:t>3</a:t>
            </a:r>
            <a:r>
              <a:rPr lang="ja-JP" altLang="en-US" sz="900" dirty="0">
                <a:latin typeface="ＭＳ Ｐ明朝" panose="02020600040205080304" pitchFamily="18" charset="-128"/>
                <a:ea typeface="ＭＳ Ｐ明朝" panose="02020600040205080304" pitchFamily="18" charset="-128"/>
                <a:cs typeface="Meiryo UI" pitchFamily="50" charset="-128"/>
              </a:rPr>
              <a:t>月</a:t>
            </a:r>
            <a:r>
              <a:rPr lang="en-US" altLang="ja-JP" sz="900" dirty="0">
                <a:latin typeface="ＭＳ Ｐ明朝" panose="02020600040205080304" pitchFamily="18" charset="-128"/>
                <a:ea typeface="ＭＳ Ｐ明朝" panose="02020600040205080304" pitchFamily="18" charset="-128"/>
                <a:cs typeface="Meiryo UI" pitchFamily="50" charset="-128"/>
              </a:rPr>
              <a:t>5</a:t>
            </a:r>
            <a:r>
              <a:rPr lang="ja-JP" altLang="en-US" sz="900" dirty="0">
                <a:latin typeface="ＭＳ Ｐ明朝" panose="02020600040205080304" pitchFamily="18" charset="-128"/>
                <a:ea typeface="ＭＳ Ｐ明朝" panose="02020600040205080304" pitchFamily="18" charset="-128"/>
                <a:cs typeface="Meiryo UI" pitchFamily="50" charset="-128"/>
              </a:rPr>
              <a:t>日（土）～</a:t>
            </a:r>
            <a:r>
              <a:rPr lang="en-US" altLang="ja-JP" sz="900" dirty="0">
                <a:latin typeface="ＭＳ Ｐ明朝" panose="02020600040205080304" pitchFamily="18" charset="-128"/>
                <a:ea typeface="ＭＳ Ｐ明朝" panose="02020600040205080304" pitchFamily="18" charset="-128"/>
                <a:cs typeface="Meiryo UI" pitchFamily="50" charset="-128"/>
              </a:rPr>
              <a:t>6</a:t>
            </a:r>
            <a:r>
              <a:rPr lang="ja-JP" altLang="en-US" sz="900" dirty="0">
                <a:latin typeface="ＭＳ Ｐ明朝" panose="02020600040205080304" pitchFamily="18" charset="-128"/>
                <a:ea typeface="ＭＳ Ｐ明朝" panose="02020600040205080304" pitchFamily="18" charset="-128"/>
                <a:cs typeface="Meiryo UI" pitchFamily="50" charset="-128"/>
              </a:rPr>
              <a:t>日（日）の</a:t>
            </a:r>
            <a:r>
              <a:rPr lang="en-US" altLang="ja-JP" sz="900" dirty="0">
                <a:latin typeface="ＭＳ Ｐ明朝" panose="02020600040205080304" pitchFamily="18" charset="-128"/>
                <a:ea typeface="ＭＳ Ｐ明朝" panose="02020600040205080304" pitchFamily="18" charset="-128"/>
                <a:cs typeface="Meiryo UI" pitchFamily="50" charset="-128"/>
              </a:rPr>
              <a:t>2</a:t>
            </a:r>
            <a:r>
              <a:rPr lang="ja-JP" altLang="en-US" sz="900" dirty="0">
                <a:latin typeface="ＭＳ Ｐ明朝" panose="02020600040205080304" pitchFamily="18" charset="-128"/>
                <a:ea typeface="ＭＳ Ｐ明朝" panose="02020600040205080304" pitchFamily="18" charset="-128"/>
                <a:cs typeface="Meiryo UI" pitchFamily="50" charset="-128"/>
              </a:rPr>
              <a:t>日間</a:t>
            </a:r>
            <a:endParaRPr lang="en-US" altLang="ja-JP" sz="900" dirty="0">
              <a:latin typeface="ＭＳ Ｐ明朝" panose="02020600040205080304" pitchFamily="18" charset="-128"/>
              <a:ea typeface="ＭＳ Ｐ明朝" panose="02020600040205080304" pitchFamily="18" charset="-128"/>
              <a:cs typeface="Meiryo UI" pitchFamily="50" charset="-128"/>
            </a:endParaRPr>
          </a:p>
          <a:p>
            <a:r>
              <a:rPr lang="ja-JP" altLang="en-US" sz="900" dirty="0">
                <a:latin typeface="ＭＳ Ｐ明朝" panose="02020600040205080304" pitchFamily="18" charset="-128"/>
                <a:ea typeface="ＭＳ Ｐ明朝" panose="02020600040205080304" pitchFamily="18" charset="-128"/>
                <a:cs typeface="Meiryo UI" pitchFamily="50" charset="-128"/>
              </a:rPr>
              <a:t>■場　　　　所：　花博公園　花海広場　</a:t>
            </a:r>
            <a:endParaRPr lang="en-US" altLang="ja-JP" sz="900" dirty="0">
              <a:latin typeface="ＭＳ Ｐ明朝" panose="02020600040205080304" pitchFamily="18" charset="-128"/>
              <a:ea typeface="ＭＳ Ｐ明朝" panose="02020600040205080304" pitchFamily="18" charset="-128"/>
              <a:cs typeface="Meiryo UI" pitchFamily="50" charset="-128"/>
            </a:endParaRPr>
          </a:p>
          <a:p>
            <a:r>
              <a:rPr lang="ja-JP" altLang="en-US" sz="900" dirty="0">
                <a:latin typeface="ＭＳ Ｐ明朝" panose="02020600040205080304" pitchFamily="18" charset="-128"/>
                <a:ea typeface="ＭＳ Ｐ明朝" panose="02020600040205080304" pitchFamily="18" charset="-128"/>
                <a:cs typeface="Meiryo UI" pitchFamily="50" charset="-128"/>
              </a:rPr>
              <a:t>■ブース出展：　東北</a:t>
            </a:r>
            <a:r>
              <a:rPr lang="en-US" altLang="ja-JP" sz="900" dirty="0">
                <a:latin typeface="ＭＳ Ｐ明朝" panose="02020600040205080304" pitchFamily="18" charset="-128"/>
                <a:ea typeface="ＭＳ Ｐ明朝" panose="02020600040205080304" pitchFamily="18" charset="-128"/>
                <a:cs typeface="Meiryo UI" pitchFamily="50" charset="-128"/>
              </a:rPr>
              <a:t>6</a:t>
            </a:r>
            <a:r>
              <a:rPr lang="ja-JP" altLang="en-US" sz="900" dirty="0">
                <a:latin typeface="ＭＳ Ｐ明朝" panose="02020600040205080304" pitchFamily="18" charset="-128"/>
                <a:ea typeface="ＭＳ Ｐ明朝" panose="02020600040205080304" pitchFamily="18" charset="-128"/>
                <a:cs typeface="Meiryo UI" pitchFamily="50" charset="-128"/>
              </a:rPr>
              <a:t>県</a:t>
            </a:r>
            <a:r>
              <a:rPr lang="en-US" altLang="ja-JP" sz="900" dirty="0">
                <a:latin typeface="ＭＳ Ｐ明朝" panose="02020600040205080304" pitchFamily="18" charset="-128"/>
                <a:ea typeface="ＭＳ Ｐ明朝" panose="02020600040205080304" pitchFamily="18" charset="-128"/>
                <a:cs typeface="Meiryo UI" pitchFamily="50" charset="-128"/>
              </a:rPr>
              <a:t>…6</a:t>
            </a:r>
            <a:r>
              <a:rPr lang="ja-JP" altLang="en-US" sz="900" dirty="0">
                <a:latin typeface="ＭＳ Ｐ明朝" panose="02020600040205080304" pitchFamily="18" charset="-128"/>
                <a:ea typeface="ＭＳ Ｐ明朝" panose="02020600040205080304" pitchFamily="18" charset="-128"/>
                <a:cs typeface="Meiryo UI" pitchFamily="50" charset="-128"/>
              </a:rPr>
              <a:t>団体、民間団体</a:t>
            </a:r>
            <a:r>
              <a:rPr lang="en-US" altLang="ja-JP" sz="900" dirty="0">
                <a:latin typeface="ＭＳ Ｐ明朝" panose="02020600040205080304" pitchFamily="18" charset="-128"/>
                <a:ea typeface="ＭＳ Ｐ明朝" panose="02020600040205080304" pitchFamily="18" charset="-128"/>
                <a:cs typeface="Meiryo UI" pitchFamily="50" charset="-128"/>
              </a:rPr>
              <a:t>…1</a:t>
            </a:r>
            <a:r>
              <a:rPr lang="ja-JP" altLang="en-US" sz="900" dirty="0">
                <a:latin typeface="ＭＳ Ｐ明朝" panose="02020600040205080304" pitchFamily="18" charset="-128"/>
                <a:ea typeface="ＭＳ Ｐ明朝" panose="02020600040205080304" pitchFamily="18" charset="-128"/>
                <a:cs typeface="Meiryo UI" pitchFamily="50" charset="-128"/>
              </a:rPr>
              <a:t>団体</a:t>
            </a:r>
            <a:endParaRPr lang="en-US" altLang="ja-JP" sz="900" dirty="0">
              <a:latin typeface="ＭＳ Ｐ明朝" panose="02020600040205080304" pitchFamily="18" charset="-128"/>
              <a:ea typeface="ＭＳ Ｐ明朝" panose="02020600040205080304" pitchFamily="18" charset="-128"/>
              <a:cs typeface="Meiryo UI" pitchFamily="50" charset="-128"/>
            </a:endParaRPr>
          </a:p>
          <a:p>
            <a:r>
              <a:rPr lang="ja-JP" altLang="en-US" sz="900" dirty="0">
                <a:latin typeface="ＭＳ Ｐ明朝" panose="02020600040205080304" pitchFamily="18" charset="-128"/>
                <a:ea typeface="ＭＳ Ｐ明朝" panose="02020600040205080304" pitchFamily="18" charset="-128"/>
                <a:cs typeface="Meiryo UI" pitchFamily="50" charset="-128"/>
              </a:rPr>
              <a:t>■来場者数：</a:t>
            </a:r>
            <a:endParaRPr lang="en-US" altLang="ja-JP" sz="900" dirty="0">
              <a:latin typeface="ＭＳ Ｐ明朝" panose="02020600040205080304" pitchFamily="18" charset="-128"/>
              <a:ea typeface="ＭＳ Ｐ明朝" panose="02020600040205080304" pitchFamily="18" charset="-128"/>
              <a:cs typeface="Meiryo UI" pitchFamily="50" charset="-128"/>
            </a:endParaRPr>
          </a:p>
        </p:txBody>
      </p:sp>
      <p:sp>
        <p:nvSpPr>
          <p:cNvPr id="63" name="Text Box 9"/>
          <p:cNvSpPr txBox="1">
            <a:spLocks noChangeArrowheads="1"/>
          </p:cNvSpPr>
          <p:nvPr/>
        </p:nvSpPr>
        <p:spPr bwMode="auto">
          <a:xfrm>
            <a:off x="135829" y="101778"/>
            <a:ext cx="1492716" cy="276999"/>
          </a:xfrm>
          <a:prstGeom prst="rect">
            <a:avLst/>
          </a:prstGeom>
          <a:noFill/>
          <a:ln w="9525">
            <a:solidFill>
              <a:schemeClr val="bg1">
                <a:lumMod val="50000"/>
              </a:schemeClr>
            </a:solidFill>
            <a:miter lim="800000"/>
            <a:headEnd/>
            <a:tailEnd/>
          </a:ln>
          <a:effectLst/>
        </p:spPr>
        <p:txBody>
          <a:bodyPr wrap="none">
            <a:spAutoFit/>
          </a:bodyPr>
          <a:lstStyle/>
          <a:p>
            <a:pPr eaLnBrk="0" hangingPunct="0">
              <a:spcBef>
                <a:spcPct val="20000"/>
              </a:spcBef>
              <a:buFont typeface="Arial" charset="0"/>
              <a:buNone/>
            </a:pPr>
            <a:r>
              <a:rPr lang="ja-JP" altLang="en-US" sz="1200" b="1" dirty="0">
                <a:solidFill>
                  <a:schemeClr val="bg1">
                    <a:lumMod val="50000"/>
                  </a:schemeClr>
                </a:solidFill>
                <a:latin typeface="ＭＳ Ｐ明朝" panose="02020600040205080304" pitchFamily="18" charset="-128"/>
                <a:ea typeface="ＭＳ Ｐ明朝" panose="02020600040205080304" pitchFamily="18" charset="-128"/>
              </a:rPr>
              <a:t>別紙：過去開催実績</a:t>
            </a:r>
          </a:p>
        </p:txBody>
      </p:sp>
      <p:pic>
        <p:nvPicPr>
          <p:cNvPr id="3" name="図 2">
            <a:extLst>
              <a:ext uri="{FF2B5EF4-FFF2-40B4-BE49-F238E27FC236}">
                <a16:creationId xmlns:a16="http://schemas.microsoft.com/office/drawing/2014/main" id="{81EC8ADF-51F9-4AB9-830F-CF18186A43B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535700" y="8049679"/>
            <a:ext cx="668742" cy="954000"/>
          </a:xfrm>
          <a:prstGeom prst="rect">
            <a:avLst/>
          </a:prstGeom>
          <a:ln w="3175">
            <a:noFill/>
          </a:ln>
        </p:spPr>
      </p:pic>
      <p:sp>
        <p:nvSpPr>
          <p:cNvPr id="18" name="Text Box 9">
            <a:extLst>
              <a:ext uri="{FF2B5EF4-FFF2-40B4-BE49-F238E27FC236}">
                <a16:creationId xmlns:a16="http://schemas.microsoft.com/office/drawing/2014/main" id="{9693D4A3-3CCA-4914-B763-454DF471B16A}"/>
              </a:ext>
            </a:extLst>
          </p:cNvPr>
          <p:cNvSpPr txBox="1">
            <a:spLocks noChangeArrowheads="1"/>
          </p:cNvSpPr>
          <p:nvPr/>
        </p:nvSpPr>
        <p:spPr bwMode="auto">
          <a:xfrm>
            <a:off x="331729" y="2099154"/>
            <a:ext cx="3733704" cy="1200329"/>
          </a:xfrm>
          <a:prstGeom prst="rect">
            <a:avLst/>
          </a:prstGeom>
          <a:noFill/>
          <a:ln w="9525">
            <a:noFill/>
            <a:miter lim="800000"/>
            <a:headEnd/>
            <a:tailEnd/>
          </a:ln>
          <a:effectLst/>
        </p:spPr>
        <p:txBody>
          <a:bodyPr wrap="square">
            <a:spAutoFit/>
          </a:bodyPr>
          <a:lstStyle/>
          <a:p>
            <a:r>
              <a:rPr lang="en-US" altLang="ja-JP" sz="900" dirty="0">
                <a:latin typeface="ＭＳ Ｐ明朝" panose="02020600040205080304" pitchFamily="18" charset="-128"/>
                <a:ea typeface="ＭＳ Ｐ明朝" panose="02020600040205080304" pitchFamily="18" charset="-128"/>
                <a:cs typeface="Meiryo UI" pitchFamily="50" charset="-128"/>
              </a:rPr>
              <a:t>【2019</a:t>
            </a:r>
            <a:r>
              <a:rPr lang="ja-JP" altLang="en-US" sz="900" dirty="0">
                <a:latin typeface="ＭＳ Ｐ明朝" panose="02020600040205080304" pitchFamily="18" charset="-128"/>
                <a:ea typeface="ＭＳ Ｐ明朝" panose="02020600040205080304" pitchFamily="18" charset="-128"/>
                <a:cs typeface="Meiryo UI" pitchFamily="50" charset="-128"/>
              </a:rPr>
              <a:t>年度実績</a:t>
            </a:r>
            <a:r>
              <a:rPr lang="en-US" altLang="ja-JP" sz="900" dirty="0">
                <a:latin typeface="ＭＳ Ｐ明朝" panose="02020600040205080304" pitchFamily="18" charset="-128"/>
                <a:ea typeface="ＭＳ Ｐ明朝" panose="02020600040205080304" pitchFamily="18" charset="-128"/>
                <a:cs typeface="Meiryo UI" pitchFamily="50" charset="-128"/>
              </a:rPr>
              <a:t>】</a:t>
            </a:r>
          </a:p>
          <a:p>
            <a:r>
              <a:rPr lang="ja-JP" altLang="en-US" sz="900" dirty="0">
                <a:latin typeface="ＭＳ Ｐ明朝" panose="02020600040205080304" pitchFamily="18" charset="-128"/>
                <a:ea typeface="ＭＳ Ｐ明朝" panose="02020600040205080304" pitchFamily="18" charset="-128"/>
                <a:cs typeface="Meiryo UI" pitchFamily="50" charset="-128"/>
              </a:rPr>
              <a:t>■名　　　　称：　日本東北遊楽日　</a:t>
            </a:r>
            <a:r>
              <a:rPr lang="en-US" altLang="ja-JP" sz="900" dirty="0">
                <a:latin typeface="ＭＳ Ｐ明朝" panose="02020600040205080304" pitchFamily="18" charset="-128"/>
                <a:ea typeface="ＭＳ Ｐ明朝" panose="02020600040205080304" pitchFamily="18" charset="-128"/>
                <a:cs typeface="Meiryo UI" pitchFamily="50" charset="-128"/>
              </a:rPr>
              <a:t>Cross Culture </a:t>
            </a:r>
          </a:p>
          <a:p>
            <a:r>
              <a:rPr lang="ja-JP" altLang="en-US" sz="900" dirty="0">
                <a:latin typeface="ＭＳ Ｐ明朝" panose="02020600040205080304" pitchFamily="18" charset="-128"/>
                <a:ea typeface="ＭＳ Ｐ明朝" panose="02020600040205080304" pitchFamily="18" charset="-128"/>
                <a:cs typeface="Meiryo UI" pitchFamily="50" charset="-128"/>
              </a:rPr>
              <a:t>■日　　　　時：　（台北）</a:t>
            </a:r>
            <a:r>
              <a:rPr lang="en-US" altLang="ja-JP" sz="900" dirty="0">
                <a:latin typeface="ＭＳ Ｐ明朝" panose="02020600040205080304" pitchFamily="18" charset="-128"/>
                <a:ea typeface="ＭＳ Ｐ明朝" panose="02020600040205080304" pitchFamily="18" charset="-128"/>
                <a:cs typeface="Meiryo UI" pitchFamily="50" charset="-128"/>
              </a:rPr>
              <a:t>2019</a:t>
            </a:r>
            <a:r>
              <a:rPr lang="ja-JP" altLang="en-US" sz="900" dirty="0">
                <a:latin typeface="ＭＳ Ｐ明朝" panose="02020600040205080304" pitchFamily="18" charset="-128"/>
                <a:ea typeface="ＭＳ Ｐ明朝" panose="02020600040205080304" pitchFamily="18" charset="-128"/>
                <a:cs typeface="Meiryo UI" pitchFamily="50" charset="-128"/>
              </a:rPr>
              <a:t>年</a:t>
            </a:r>
            <a:r>
              <a:rPr lang="en-US" altLang="ja-JP" sz="900" dirty="0">
                <a:latin typeface="ＭＳ Ｐ明朝" panose="02020600040205080304" pitchFamily="18" charset="-128"/>
                <a:ea typeface="ＭＳ Ｐ明朝" panose="02020600040205080304" pitchFamily="18" charset="-128"/>
                <a:cs typeface="Meiryo UI" pitchFamily="50" charset="-128"/>
              </a:rPr>
              <a:t>11</a:t>
            </a:r>
            <a:r>
              <a:rPr lang="ja-JP" altLang="en-US" sz="900" dirty="0">
                <a:latin typeface="ＭＳ Ｐ明朝" panose="02020600040205080304" pitchFamily="18" charset="-128"/>
                <a:ea typeface="ＭＳ Ｐ明朝" panose="02020600040205080304" pitchFamily="18" charset="-128"/>
                <a:cs typeface="Meiryo UI" pitchFamily="50" charset="-128"/>
              </a:rPr>
              <a:t>月</a:t>
            </a:r>
            <a:r>
              <a:rPr lang="en-US" altLang="ja-JP" sz="900" dirty="0">
                <a:latin typeface="ＭＳ Ｐ明朝" panose="02020600040205080304" pitchFamily="18" charset="-128"/>
                <a:ea typeface="ＭＳ Ｐ明朝" panose="02020600040205080304" pitchFamily="18" charset="-128"/>
                <a:cs typeface="Meiryo UI" pitchFamily="50" charset="-128"/>
              </a:rPr>
              <a:t>16</a:t>
            </a:r>
            <a:r>
              <a:rPr lang="ja-JP" altLang="en-US" sz="900" dirty="0">
                <a:latin typeface="ＭＳ Ｐ明朝" panose="02020600040205080304" pitchFamily="18" charset="-128"/>
                <a:ea typeface="ＭＳ Ｐ明朝" panose="02020600040205080304" pitchFamily="18" charset="-128"/>
                <a:cs typeface="Meiryo UI" pitchFamily="50" charset="-128"/>
              </a:rPr>
              <a:t>日（土）・</a:t>
            </a:r>
            <a:r>
              <a:rPr lang="en-US" altLang="ja-JP" sz="900" dirty="0">
                <a:latin typeface="ＭＳ Ｐ明朝" panose="02020600040205080304" pitchFamily="18" charset="-128"/>
                <a:ea typeface="ＭＳ Ｐ明朝" panose="02020600040205080304" pitchFamily="18" charset="-128"/>
                <a:cs typeface="Meiryo UI" pitchFamily="50" charset="-128"/>
              </a:rPr>
              <a:t>17</a:t>
            </a:r>
            <a:r>
              <a:rPr lang="ja-JP" altLang="en-US" sz="900" dirty="0">
                <a:latin typeface="ＭＳ Ｐ明朝" panose="02020600040205080304" pitchFamily="18" charset="-128"/>
                <a:ea typeface="ＭＳ Ｐ明朝" panose="02020600040205080304" pitchFamily="18" charset="-128"/>
                <a:cs typeface="Meiryo UI" pitchFamily="50" charset="-128"/>
              </a:rPr>
              <a:t>日（日）の</a:t>
            </a:r>
            <a:r>
              <a:rPr lang="en-US" altLang="ja-JP" sz="900" dirty="0">
                <a:latin typeface="ＭＳ Ｐ明朝" panose="02020600040205080304" pitchFamily="18" charset="-128"/>
                <a:ea typeface="ＭＳ Ｐ明朝" panose="02020600040205080304" pitchFamily="18" charset="-128"/>
                <a:cs typeface="Meiryo UI" pitchFamily="50" charset="-128"/>
              </a:rPr>
              <a:t>2</a:t>
            </a:r>
            <a:r>
              <a:rPr lang="ja-JP" altLang="en-US" sz="900" dirty="0">
                <a:latin typeface="ＭＳ Ｐ明朝" panose="02020600040205080304" pitchFamily="18" charset="-128"/>
                <a:ea typeface="ＭＳ Ｐ明朝" panose="02020600040205080304" pitchFamily="18" charset="-128"/>
                <a:cs typeface="Meiryo UI" pitchFamily="50" charset="-128"/>
              </a:rPr>
              <a:t>日間　</a:t>
            </a:r>
            <a:endParaRPr lang="en-US" altLang="ja-JP" sz="900" dirty="0">
              <a:latin typeface="ＭＳ Ｐ明朝" panose="02020600040205080304" pitchFamily="18" charset="-128"/>
              <a:ea typeface="ＭＳ Ｐ明朝" panose="02020600040205080304" pitchFamily="18" charset="-128"/>
              <a:cs typeface="Meiryo UI" pitchFamily="50" charset="-128"/>
            </a:endParaRPr>
          </a:p>
          <a:p>
            <a:r>
              <a:rPr lang="ja-JP" altLang="en-US" sz="900" dirty="0">
                <a:latin typeface="ＭＳ Ｐ明朝" panose="02020600040205080304" pitchFamily="18" charset="-128"/>
                <a:ea typeface="ＭＳ Ｐ明朝" panose="02020600040205080304" pitchFamily="18" charset="-128"/>
                <a:cs typeface="Meiryo UI" pitchFamily="50" charset="-128"/>
              </a:rPr>
              <a:t>　　　　　　　　　　 （高雄）</a:t>
            </a:r>
            <a:r>
              <a:rPr lang="en-US" altLang="ja-JP" sz="900" dirty="0">
                <a:latin typeface="ＭＳ Ｐ明朝" panose="02020600040205080304" pitchFamily="18" charset="-128"/>
                <a:ea typeface="ＭＳ Ｐ明朝" panose="02020600040205080304" pitchFamily="18" charset="-128"/>
                <a:cs typeface="Meiryo UI" pitchFamily="50" charset="-128"/>
              </a:rPr>
              <a:t>2019</a:t>
            </a:r>
            <a:r>
              <a:rPr lang="ja-JP" altLang="en-US" sz="900" dirty="0">
                <a:latin typeface="ＭＳ Ｐ明朝" panose="02020600040205080304" pitchFamily="18" charset="-128"/>
                <a:ea typeface="ＭＳ Ｐ明朝" panose="02020600040205080304" pitchFamily="18" charset="-128"/>
                <a:cs typeface="Meiryo UI" pitchFamily="50" charset="-128"/>
              </a:rPr>
              <a:t>年</a:t>
            </a:r>
            <a:r>
              <a:rPr lang="en-US" altLang="ja-JP" sz="900" dirty="0">
                <a:latin typeface="ＭＳ Ｐ明朝" panose="02020600040205080304" pitchFamily="18" charset="-128"/>
                <a:ea typeface="ＭＳ Ｐ明朝" panose="02020600040205080304" pitchFamily="18" charset="-128"/>
                <a:cs typeface="Meiryo UI" pitchFamily="50" charset="-128"/>
              </a:rPr>
              <a:t>11</a:t>
            </a:r>
            <a:r>
              <a:rPr lang="ja-JP" altLang="en-US" sz="900" dirty="0">
                <a:latin typeface="ＭＳ Ｐ明朝" panose="02020600040205080304" pitchFamily="18" charset="-128"/>
                <a:ea typeface="ＭＳ Ｐ明朝" panose="02020600040205080304" pitchFamily="18" charset="-128"/>
                <a:cs typeface="Meiryo UI" pitchFamily="50" charset="-128"/>
              </a:rPr>
              <a:t>月</a:t>
            </a:r>
            <a:r>
              <a:rPr lang="en-US" altLang="ja-JP" sz="900" dirty="0">
                <a:latin typeface="ＭＳ Ｐ明朝" panose="02020600040205080304" pitchFamily="18" charset="-128"/>
                <a:ea typeface="ＭＳ Ｐ明朝" panose="02020600040205080304" pitchFamily="18" charset="-128"/>
                <a:cs typeface="Meiryo UI" pitchFamily="50" charset="-128"/>
              </a:rPr>
              <a:t>23</a:t>
            </a:r>
            <a:r>
              <a:rPr lang="ja-JP" altLang="en-US" sz="900" dirty="0">
                <a:latin typeface="ＭＳ Ｐ明朝" panose="02020600040205080304" pitchFamily="18" charset="-128"/>
                <a:ea typeface="ＭＳ Ｐ明朝" panose="02020600040205080304" pitchFamily="18" charset="-128"/>
                <a:cs typeface="Meiryo UI" pitchFamily="50" charset="-128"/>
              </a:rPr>
              <a:t>日（土）・</a:t>
            </a:r>
            <a:r>
              <a:rPr lang="en-US" altLang="ja-JP" sz="900" dirty="0">
                <a:latin typeface="ＭＳ Ｐ明朝" panose="02020600040205080304" pitchFamily="18" charset="-128"/>
                <a:ea typeface="ＭＳ Ｐ明朝" panose="02020600040205080304" pitchFamily="18" charset="-128"/>
                <a:cs typeface="Meiryo UI" pitchFamily="50" charset="-128"/>
              </a:rPr>
              <a:t>24</a:t>
            </a:r>
            <a:r>
              <a:rPr lang="ja-JP" altLang="en-US" sz="900" dirty="0">
                <a:latin typeface="ＭＳ Ｐ明朝" panose="02020600040205080304" pitchFamily="18" charset="-128"/>
                <a:ea typeface="ＭＳ Ｐ明朝" panose="02020600040205080304" pitchFamily="18" charset="-128"/>
                <a:cs typeface="Meiryo UI" pitchFamily="50" charset="-128"/>
              </a:rPr>
              <a:t>日（日）の</a:t>
            </a:r>
            <a:r>
              <a:rPr lang="en-US" altLang="ja-JP" sz="900" dirty="0">
                <a:latin typeface="ＭＳ Ｐ明朝" panose="02020600040205080304" pitchFamily="18" charset="-128"/>
                <a:ea typeface="ＭＳ Ｐ明朝" panose="02020600040205080304" pitchFamily="18" charset="-128"/>
                <a:cs typeface="Meiryo UI" pitchFamily="50" charset="-128"/>
              </a:rPr>
              <a:t>2</a:t>
            </a:r>
            <a:r>
              <a:rPr lang="ja-JP" altLang="en-US" sz="900" dirty="0">
                <a:latin typeface="ＭＳ Ｐ明朝" panose="02020600040205080304" pitchFamily="18" charset="-128"/>
                <a:ea typeface="ＭＳ Ｐ明朝" panose="02020600040205080304" pitchFamily="18" charset="-128"/>
                <a:cs typeface="Meiryo UI" pitchFamily="50" charset="-128"/>
              </a:rPr>
              <a:t>日間</a:t>
            </a:r>
            <a:endParaRPr lang="en-US" altLang="ja-JP" sz="900" dirty="0">
              <a:latin typeface="ＭＳ Ｐ明朝" panose="02020600040205080304" pitchFamily="18" charset="-128"/>
              <a:ea typeface="ＭＳ Ｐ明朝" panose="02020600040205080304" pitchFamily="18" charset="-128"/>
              <a:cs typeface="Meiryo UI" pitchFamily="50" charset="-128"/>
            </a:endParaRPr>
          </a:p>
          <a:p>
            <a:r>
              <a:rPr lang="ja-JP" altLang="en-US" sz="900" dirty="0">
                <a:latin typeface="ＭＳ Ｐ明朝" panose="02020600040205080304" pitchFamily="18" charset="-128"/>
                <a:ea typeface="ＭＳ Ｐ明朝" panose="02020600040205080304" pitchFamily="18" charset="-128"/>
                <a:cs typeface="Meiryo UI" pitchFamily="50" charset="-128"/>
              </a:rPr>
              <a:t>■場　　　　所：　（台北）世界貿易センター３号館１フロア</a:t>
            </a:r>
            <a:endParaRPr lang="en-US" altLang="ja-JP" sz="900" dirty="0">
              <a:latin typeface="ＭＳ Ｐ明朝" panose="02020600040205080304" pitchFamily="18" charset="-128"/>
              <a:ea typeface="ＭＳ Ｐ明朝" panose="02020600040205080304" pitchFamily="18" charset="-128"/>
              <a:cs typeface="Meiryo UI" pitchFamily="50" charset="-128"/>
            </a:endParaRPr>
          </a:p>
          <a:p>
            <a:r>
              <a:rPr lang="ja-JP" altLang="en-US" sz="900" dirty="0">
                <a:latin typeface="ＭＳ Ｐ明朝" panose="02020600040205080304" pitchFamily="18" charset="-128"/>
                <a:ea typeface="ＭＳ Ｐ明朝" panose="02020600040205080304" pitchFamily="18" charset="-128"/>
                <a:cs typeface="Meiryo UI" pitchFamily="50" charset="-128"/>
              </a:rPr>
              <a:t>　　　　　　　　　　 （高雄）夢時代（ドリームモール）夢想広場</a:t>
            </a:r>
            <a:endParaRPr lang="en-US" altLang="ja-JP" sz="900" dirty="0">
              <a:latin typeface="ＭＳ Ｐ明朝" panose="02020600040205080304" pitchFamily="18" charset="-128"/>
              <a:ea typeface="ＭＳ Ｐ明朝" panose="02020600040205080304" pitchFamily="18" charset="-128"/>
              <a:cs typeface="Meiryo UI" pitchFamily="50" charset="-128"/>
            </a:endParaRPr>
          </a:p>
          <a:p>
            <a:r>
              <a:rPr lang="ja-JP" altLang="en-US" sz="900" dirty="0">
                <a:latin typeface="ＭＳ Ｐ明朝" panose="02020600040205080304" pitchFamily="18" charset="-128"/>
                <a:ea typeface="ＭＳ Ｐ明朝" panose="02020600040205080304" pitchFamily="18" charset="-128"/>
                <a:cs typeface="Meiryo UI" pitchFamily="50" charset="-128"/>
              </a:rPr>
              <a:t>■ブース出展：　東北</a:t>
            </a:r>
            <a:r>
              <a:rPr lang="en-US" altLang="ja-JP" sz="900" dirty="0">
                <a:latin typeface="ＭＳ Ｐ明朝" panose="02020600040205080304" pitchFamily="18" charset="-128"/>
                <a:ea typeface="ＭＳ Ｐ明朝" panose="02020600040205080304" pitchFamily="18" charset="-128"/>
                <a:cs typeface="Meiryo UI" pitchFamily="50" charset="-128"/>
              </a:rPr>
              <a:t>6</a:t>
            </a:r>
            <a:r>
              <a:rPr lang="ja-JP" altLang="en-US" sz="900" dirty="0">
                <a:latin typeface="ＭＳ Ｐ明朝" panose="02020600040205080304" pitchFamily="18" charset="-128"/>
                <a:ea typeface="ＭＳ Ｐ明朝" panose="02020600040205080304" pitchFamily="18" charset="-128"/>
                <a:cs typeface="Meiryo UI" pitchFamily="50" charset="-128"/>
              </a:rPr>
              <a:t>県</a:t>
            </a:r>
            <a:r>
              <a:rPr lang="en-US" altLang="ja-JP" sz="900" dirty="0">
                <a:latin typeface="ＭＳ Ｐ明朝" panose="02020600040205080304" pitchFamily="18" charset="-128"/>
                <a:ea typeface="ＭＳ Ｐ明朝" panose="02020600040205080304" pitchFamily="18" charset="-128"/>
                <a:cs typeface="Meiryo UI" pitchFamily="50" charset="-128"/>
              </a:rPr>
              <a:t>…6</a:t>
            </a:r>
            <a:r>
              <a:rPr lang="ja-JP" altLang="en-US" sz="900" dirty="0">
                <a:latin typeface="ＭＳ Ｐ明朝" panose="02020600040205080304" pitchFamily="18" charset="-128"/>
                <a:ea typeface="ＭＳ Ｐ明朝" panose="02020600040205080304" pitchFamily="18" charset="-128"/>
                <a:cs typeface="Meiryo UI" pitchFamily="50" charset="-128"/>
              </a:rPr>
              <a:t>団体、民間団体</a:t>
            </a:r>
            <a:r>
              <a:rPr lang="en-US" altLang="ja-JP" sz="900" dirty="0">
                <a:latin typeface="ＭＳ Ｐ明朝" panose="02020600040205080304" pitchFamily="18" charset="-128"/>
                <a:ea typeface="ＭＳ Ｐ明朝" panose="02020600040205080304" pitchFamily="18" charset="-128"/>
                <a:cs typeface="Meiryo UI" pitchFamily="50" charset="-128"/>
              </a:rPr>
              <a:t>…9</a:t>
            </a:r>
            <a:r>
              <a:rPr lang="ja-JP" altLang="en-US" sz="900" dirty="0">
                <a:latin typeface="ＭＳ Ｐ明朝" panose="02020600040205080304" pitchFamily="18" charset="-128"/>
                <a:ea typeface="ＭＳ Ｐ明朝" panose="02020600040205080304" pitchFamily="18" charset="-128"/>
                <a:cs typeface="Meiryo UI" pitchFamily="50" charset="-128"/>
              </a:rPr>
              <a:t>団体（合計）</a:t>
            </a:r>
            <a:endParaRPr lang="en-US" altLang="ja-JP" sz="900" dirty="0">
              <a:latin typeface="ＭＳ Ｐ明朝" panose="02020600040205080304" pitchFamily="18" charset="-128"/>
              <a:ea typeface="ＭＳ Ｐ明朝" panose="02020600040205080304" pitchFamily="18" charset="-128"/>
              <a:cs typeface="Meiryo UI" pitchFamily="50" charset="-128"/>
            </a:endParaRPr>
          </a:p>
          <a:p>
            <a:r>
              <a:rPr lang="ja-JP" altLang="en-US" sz="900" dirty="0">
                <a:latin typeface="ＭＳ Ｐ明朝" panose="02020600040205080304" pitchFamily="18" charset="-128"/>
                <a:ea typeface="ＭＳ Ｐ明朝" panose="02020600040205080304" pitchFamily="18" charset="-128"/>
                <a:cs typeface="Meiryo UI" pitchFamily="50" charset="-128"/>
              </a:rPr>
              <a:t>■来場者数：</a:t>
            </a:r>
            <a:endParaRPr lang="en-US" altLang="ja-JP" sz="900" dirty="0">
              <a:latin typeface="ＭＳ Ｐ明朝" panose="02020600040205080304" pitchFamily="18" charset="-128"/>
              <a:ea typeface="ＭＳ Ｐ明朝" panose="02020600040205080304" pitchFamily="18" charset="-128"/>
              <a:cs typeface="Meiryo UI" pitchFamily="50" charset="-128"/>
            </a:endParaRPr>
          </a:p>
        </p:txBody>
      </p:sp>
      <p:pic>
        <p:nvPicPr>
          <p:cNvPr id="8" name="図 7">
            <a:extLst>
              <a:ext uri="{FF2B5EF4-FFF2-40B4-BE49-F238E27FC236}">
                <a16:creationId xmlns:a16="http://schemas.microsoft.com/office/drawing/2014/main" id="{07C0D19B-5A75-24C9-9B36-386C7E6CB27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62842" y="8077880"/>
            <a:ext cx="1233651" cy="854065"/>
          </a:xfrm>
          <a:prstGeom prst="rect">
            <a:avLst/>
          </a:prstGeom>
        </p:spPr>
      </p:pic>
      <p:graphicFrame>
        <p:nvGraphicFramePr>
          <p:cNvPr id="27" name="表 26">
            <a:extLst>
              <a:ext uri="{FF2B5EF4-FFF2-40B4-BE49-F238E27FC236}">
                <a16:creationId xmlns:a16="http://schemas.microsoft.com/office/drawing/2014/main" id="{675F2877-EACA-CABE-33E7-20A18A342448}"/>
              </a:ext>
            </a:extLst>
          </p:cNvPr>
          <p:cNvGraphicFramePr>
            <a:graphicFrameLocks noGrp="1"/>
          </p:cNvGraphicFramePr>
          <p:nvPr/>
        </p:nvGraphicFramePr>
        <p:xfrm>
          <a:off x="387793" y="7158375"/>
          <a:ext cx="6108701" cy="762000"/>
        </p:xfrm>
        <a:graphic>
          <a:graphicData uri="http://schemas.openxmlformats.org/drawingml/2006/table">
            <a:tbl>
              <a:tblPr firstRow="1" bandRow="1">
                <a:tableStyleId>{5C22544A-7EE6-4342-B048-85BDC9FD1C3A}</a:tableStyleId>
              </a:tblPr>
              <a:tblGrid>
                <a:gridCol w="885253">
                  <a:extLst>
                    <a:ext uri="{9D8B030D-6E8A-4147-A177-3AD203B41FA5}">
                      <a16:colId xmlns:a16="http://schemas.microsoft.com/office/drawing/2014/main" val="20000"/>
                    </a:ext>
                  </a:extLst>
                </a:gridCol>
                <a:gridCol w="991197">
                  <a:extLst>
                    <a:ext uri="{9D8B030D-6E8A-4147-A177-3AD203B41FA5}">
                      <a16:colId xmlns:a16="http://schemas.microsoft.com/office/drawing/2014/main" val="20001"/>
                    </a:ext>
                  </a:extLst>
                </a:gridCol>
                <a:gridCol w="2182681">
                  <a:extLst>
                    <a:ext uri="{9D8B030D-6E8A-4147-A177-3AD203B41FA5}">
                      <a16:colId xmlns:a16="http://schemas.microsoft.com/office/drawing/2014/main" val="1095913216"/>
                    </a:ext>
                  </a:extLst>
                </a:gridCol>
                <a:gridCol w="1172817">
                  <a:extLst>
                    <a:ext uri="{9D8B030D-6E8A-4147-A177-3AD203B41FA5}">
                      <a16:colId xmlns:a16="http://schemas.microsoft.com/office/drawing/2014/main" val="20002"/>
                    </a:ext>
                  </a:extLst>
                </a:gridCol>
                <a:gridCol w="876753">
                  <a:extLst>
                    <a:ext uri="{9D8B030D-6E8A-4147-A177-3AD203B41FA5}">
                      <a16:colId xmlns:a16="http://schemas.microsoft.com/office/drawing/2014/main" val="20003"/>
                    </a:ext>
                  </a:extLst>
                </a:gridCol>
              </a:tblGrid>
              <a:tr h="152195">
                <a:tc>
                  <a:txBody>
                    <a:bodyPr/>
                    <a:lstStyle/>
                    <a:p>
                      <a:pPr algn="ctr"/>
                      <a:r>
                        <a:rPr kumimoji="1" lang="ja-JP" altLang="en-US" sz="1000" b="1" dirty="0">
                          <a:solidFill>
                            <a:schemeClr val="tx1"/>
                          </a:solidFill>
                          <a:latin typeface="ＭＳ Ｐ明朝" panose="02020600040205080304" pitchFamily="18" charset="-128"/>
                          <a:ea typeface="ＭＳ Ｐ明朝" panose="02020600040205080304" pitchFamily="18" charset="-128"/>
                        </a:rPr>
                        <a:t>日付</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dirty="0">
                          <a:solidFill>
                            <a:schemeClr val="tx1"/>
                          </a:solidFill>
                          <a:latin typeface="ＭＳ Ｐ明朝" panose="02020600040205080304" pitchFamily="18" charset="-128"/>
                          <a:ea typeface="ＭＳ Ｐ明朝" panose="02020600040205080304" pitchFamily="18" charset="-128"/>
                        </a:rPr>
                        <a:t>天気</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dirty="0">
                          <a:solidFill>
                            <a:schemeClr val="tx1"/>
                          </a:solidFill>
                          <a:latin typeface="ＭＳ Ｐ明朝" panose="02020600040205080304" pitchFamily="18" charset="-128"/>
                          <a:ea typeface="ＭＳ Ｐ明朝" panose="02020600040205080304" pitchFamily="18" charset="-128"/>
                        </a:rPr>
                        <a:t>気温</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dirty="0">
                          <a:solidFill>
                            <a:schemeClr val="tx1"/>
                          </a:solidFill>
                          <a:latin typeface="ＭＳ Ｐ明朝" panose="02020600040205080304" pitchFamily="18" charset="-128"/>
                          <a:ea typeface="ＭＳ Ｐ明朝" panose="02020600040205080304" pitchFamily="18" charset="-128"/>
                        </a:rPr>
                        <a:t>開場時間</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00" b="1" dirty="0">
                          <a:solidFill>
                            <a:schemeClr val="tx1"/>
                          </a:solidFill>
                          <a:latin typeface="ＭＳ Ｐ明朝" panose="02020600040205080304" pitchFamily="18" charset="-128"/>
                          <a:ea typeface="ＭＳ Ｐ明朝" panose="02020600040205080304" pitchFamily="18" charset="-128"/>
                        </a:rPr>
                        <a:t>来場者数</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52195">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12</a:t>
                      </a:r>
                      <a:r>
                        <a:rPr kumimoji="1" lang="ja-JP" altLang="en-US" sz="1000" b="0" dirty="0">
                          <a:solidFill>
                            <a:schemeClr val="tx1"/>
                          </a:solidFill>
                          <a:latin typeface="ＭＳ Ｐ明朝" panose="02020600040205080304" pitchFamily="18" charset="-128"/>
                          <a:ea typeface="ＭＳ Ｐ明朝" panose="02020600040205080304" pitchFamily="18" charset="-128"/>
                        </a:rPr>
                        <a:t>月</a:t>
                      </a:r>
                      <a:r>
                        <a:rPr kumimoji="1" lang="en-US" altLang="ja-JP" sz="1000" b="0" dirty="0">
                          <a:solidFill>
                            <a:schemeClr val="tx1"/>
                          </a:solidFill>
                          <a:latin typeface="ＭＳ Ｐ明朝" panose="02020600040205080304" pitchFamily="18" charset="-128"/>
                          <a:ea typeface="ＭＳ Ｐ明朝" panose="02020600040205080304" pitchFamily="18" charset="-128"/>
                        </a:rPr>
                        <a:t>8</a:t>
                      </a:r>
                      <a:r>
                        <a:rPr kumimoji="1" lang="ja-JP" altLang="en-US" sz="1000" b="0" dirty="0">
                          <a:solidFill>
                            <a:schemeClr val="tx1"/>
                          </a:solidFill>
                          <a:latin typeface="ＭＳ Ｐ明朝" panose="02020600040205080304" pitchFamily="18" charset="-128"/>
                          <a:ea typeface="ＭＳ Ｐ明朝" panose="02020600040205080304" pitchFamily="18" charset="-128"/>
                        </a:rPr>
                        <a:t>日（金）</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000" b="0" dirty="0">
                          <a:solidFill>
                            <a:schemeClr val="tx1"/>
                          </a:solidFill>
                          <a:latin typeface="ＭＳ Ｐ明朝" panose="02020600040205080304" pitchFamily="18" charset="-128"/>
                          <a:ea typeface="ＭＳ Ｐ明朝" panose="02020600040205080304" pitchFamily="18" charset="-128"/>
                        </a:rPr>
                        <a:t>雨ときどき曇り</a:t>
                      </a:r>
                      <a:endParaRPr kumimoji="1" lang="en-US" altLang="ja-JP" sz="1000" b="0" dirty="0">
                        <a:solidFill>
                          <a:schemeClr val="tx1"/>
                        </a:solidFill>
                        <a:latin typeface="ＭＳ Ｐ明朝" panose="02020600040205080304" pitchFamily="18" charset="-128"/>
                        <a:ea typeface="ＭＳ Ｐ明朝" panose="02020600040205080304" pitchFamily="18"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000" b="0" dirty="0">
                          <a:solidFill>
                            <a:schemeClr val="tx1"/>
                          </a:solidFill>
                          <a:latin typeface="ＭＳ Ｐ明朝" panose="02020600040205080304" pitchFamily="18" charset="-128"/>
                          <a:ea typeface="ＭＳ Ｐ明朝" panose="02020600040205080304" pitchFamily="18" charset="-128"/>
                        </a:rPr>
                        <a:t>最高気温↑）</a:t>
                      </a:r>
                      <a:r>
                        <a:rPr kumimoji="1" lang="en-US" altLang="ja-JP" sz="1000" b="0" dirty="0">
                          <a:solidFill>
                            <a:schemeClr val="tx1"/>
                          </a:solidFill>
                          <a:latin typeface="ＭＳ Ｐ明朝" panose="02020600040205080304" pitchFamily="18" charset="-128"/>
                          <a:ea typeface="ＭＳ Ｐ明朝" panose="02020600040205080304" pitchFamily="18" charset="-128"/>
                        </a:rPr>
                        <a:t>15</a:t>
                      </a:r>
                      <a:r>
                        <a:rPr kumimoji="1" lang="ja-JP" altLang="en-US" sz="1000" b="0" dirty="0">
                          <a:solidFill>
                            <a:schemeClr val="tx1"/>
                          </a:solidFill>
                          <a:latin typeface="ＭＳ Ｐ明朝" panose="02020600040205080304" pitchFamily="18" charset="-128"/>
                          <a:ea typeface="ＭＳ Ｐ明朝" panose="02020600040205080304" pitchFamily="18" charset="-128"/>
                        </a:rPr>
                        <a:t>℃　最低気温↓）</a:t>
                      </a:r>
                      <a:r>
                        <a:rPr kumimoji="1" lang="en-US" altLang="ja-JP" sz="1000" b="0" dirty="0">
                          <a:solidFill>
                            <a:schemeClr val="tx1"/>
                          </a:solidFill>
                          <a:latin typeface="ＭＳ Ｐ明朝" panose="02020600040205080304" pitchFamily="18" charset="-128"/>
                          <a:ea typeface="ＭＳ Ｐ明朝" panose="02020600040205080304" pitchFamily="18" charset="-128"/>
                        </a:rPr>
                        <a:t>14</a:t>
                      </a:r>
                      <a:r>
                        <a:rPr kumimoji="1" lang="ja-JP" altLang="en-US" sz="1000" b="0" dirty="0">
                          <a:solidFill>
                            <a:schemeClr val="tx1"/>
                          </a:solidFill>
                          <a:latin typeface="ＭＳ Ｐ明朝" panose="02020600040205080304" pitchFamily="18" charset="-128"/>
                          <a:ea typeface="ＭＳ Ｐ明朝" panose="02020600040205080304" pitchFamily="18" charset="-128"/>
                        </a:rPr>
                        <a:t>℃</a:t>
                      </a:r>
                      <a:endParaRPr kumimoji="1" lang="en-US" altLang="ja-JP" sz="1000" b="0" dirty="0">
                        <a:solidFill>
                          <a:schemeClr val="tx1"/>
                        </a:solidFill>
                        <a:latin typeface="ＭＳ Ｐ明朝" panose="02020600040205080304" pitchFamily="18" charset="-128"/>
                        <a:ea typeface="ＭＳ Ｐ明朝" panose="02020600040205080304" pitchFamily="18"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12:30</a:t>
                      </a:r>
                      <a:r>
                        <a:rPr kumimoji="1" lang="ja-JP" altLang="en-US" sz="1000" b="0" dirty="0">
                          <a:solidFill>
                            <a:schemeClr val="tx1"/>
                          </a:solidFill>
                          <a:latin typeface="ＭＳ Ｐ明朝" panose="02020600040205080304" pitchFamily="18" charset="-128"/>
                          <a:ea typeface="ＭＳ Ｐ明朝" panose="02020600040205080304" pitchFamily="18" charset="-128"/>
                        </a:rPr>
                        <a:t>～</a:t>
                      </a:r>
                      <a:r>
                        <a:rPr kumimoji="1" lang="en-US" altLang="ja-JP" sz="1000" b="0" dirty="0">
                          <a:solidFill>
                            <a:schemeClr val="tx1"/>
                          </a:solidFill>
                          <a:latin typeface="ＭＳ Ｐ明朝" panose="02020600040205080304" pitchFamily="18" charset="-128"/>
                          <a:ea typeface="ＭＳ Ｐ明朝" panose="02020600040205080304" pitchFamily="18" charset="-128"/>
                        </a:rPr>
                        <a:t>19:00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b="0" baseline="0" dirty="0">
                          <a:solidFill>
                            <a:schemeClr val="tx1"/>
                          </a:solidFill>
                          <a:latin typeface="ＭＳ Ｐ明朝" panose="02020600040205080304" pitchFamily="18" charset="-128"/>
                          <a:ea typeface="ＭＳ Ｐ明朝" panose="02020600040205080304" pitchFamily="18" charset="-128"/>
                        </a:rPr>
                        <a:t>10,987</a:t>
                      </a:r>
                      <a:r>
                        <a:rPr kumimoji="1" lang="ja-JP" altLang="en-US" sz="1000" b="0" dirty="0">
                          <a:solidFill>
                            <a:schemeClr val="tx1"/>
                          </a:solidFill>
                          <a:latin typeface="ＭＳ Ｐ明朝" panose="02020600040205080304" pitchFamily="18" charset="-128"/>
                          <a:ea typeface="ＭＳ Ｐ明朝" panose="02020600040205080304" pitchFamily="18" charset="-128"/>
                        </a:rPr>
                        <a:t>名</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52195">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12</a:t>
                      </a:r>
                      <a:r>
                        <a:rPr kumimoji="1" lang="ja-JP" altLang="en-US" sz="1000" b="0" dirty="0">
                          <a:solidFill>
                            <a:schemeClr val="tx1"/>
                          </a:solidFill>
                          <a:latin typeface="ＭＳ Ｐ明朝" panose="02020600040205080304" pitchFamily="18" charset="-128"/>
                          <a:ea typeface="ＭＳ Ｐ明朝" panose="02020600040205080304" pitchFamily="18" charset="-128"/>
                        </a:rPr>
                        <a:t>月</a:t>
                      </a:r>
                      <a:r>
                        <a:rPr kumimoji="1" lang="en-US" altLang="ja-JP" sz="1000" b="0" dirty="0">
                          <a:solidFill>
                            <a:schemeClr val="tx1"/>
                          </a:solidFill>
                          <a:latin typeface="ＭＳ Ｐ明朝" panose="02020600040205080304" pitchFamily="18" charset="-128"/>
                          <a:ea typeface="ＭＳ Ｐ明朝" panose="02020600040205080304" pitchFamily="18" charset="-128"/>
                        </a:rPr>
                        <a:t>9</a:t>
                      </a:r>
                      <a:r>
                        <a:rPr kumimoji="1" lang="ja-JP" altLang="en-US" sz="1000" b="0" dirty="0">
                          <a:solidFill>
                            <a:schemeClr val="tx1"/>
                          </a:solidFill>
                          <a:latin typeface="ＭＳ Ｐ明朝" panose="02020600040205080304" pitchFamily="18" charset="-128"/>
                          <a:ea typeface="ＭＳ Ｐ明朝" panose="02020600040205080304" pitchFamily="18" charset="-128"/>
                        </a:rPr>
                        <a:t>日（土）</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000" b="0" dirty="0">
                          <a:solidFill>
                            <a:schemeClr val="tx1"/>
                          </a:solidFill>
                          <a:latin typeface="ＭＳ Ｐ明朝" panose="02020600040205080304" pitchFamily="18" charset="-128"/>
                          <a:ea typeface="ＭＳ Ｐ明朝" panose="02020600040205080304" pitchFamily="18" charset="-128"/>
                        </a:rPr>
                        <a:t>雨のち曇り</a:t>
                      </a:r>
                      <a:endParaRPr kumimoji="1" lang="en-US" altLang="ja-JP" sz="1000" b="0" dirty="0">
                        <a:solidFill>
                          <a:schemeClr val="tx1"/>
                        </a:solidFill>
                        <a:latin typeface="ＭＳ Ｐ明朝" panose="02020600040205080304" pitchFamily="18" charset="-128"/>
                        <a:ea typeface="ＭＳ Ｐ明朝" panose="02020600040205080304" pitchFamily="18"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000" b="0" dirty="0">
                          <a:solidFill>
                            <a:schemeClr val="tx1"/>
                          </a:solidFill>
                          <a:latin typeface="ＭＳ Ｐ明朝" panose="02020600040205080304" pitchFamily="18" charset="-128"/>
                          <a:ea typeface="ＭＳ Ｐ明朝" panose="02020600040205080304" pitchFamily="18" charset="-128"/>
                        </a:rPr>
                        <a:t>最高気温↑）</a:t>
                      </a:r>
                      <a:r>
                        <a:rPr kumimoji="1" lang="en-US" altLang="ja-JP" sz="1000" b="0" dirty="0">
                          <a:solidFill>
                            <a:schemeClr val="tx1"/>
                          </a:solidFill>
                          <a:latin typeface="ＭＳ Ｐ明朝" panose="02020600040205080304" pitchFamily="18" charset="-128"/>
                          <a:ea typeface="ＭＳ Ｐ明朝" panose="02020600040205080304" pitchFamily="18" charset="-128"/>
                        </a:rPr>
                        <a:t>16</a:t>
                      </a:r>
                      <a:r>
                        <a:rPr kumimoji="1" lang="ja-JP" altLang="en-US" sz="1000" b="0" dirty="0">
                          <a:solidFill>
                            <a:schemeClr val="tx1"/>
                          </a:solidFill>
                          <a:latin typeface="ＭＳ Ｐ明朝" panose="02020600040205080304" pitchFamily="18" charset="-128"/>
                          <a:ea typeface="ＭＳ Ｐ明朝" panose="02020600040205080304" pitchFamily="18" charset="-128"/>
                        </a:rPr>
                        <a:t>℃　最低気温↓）</a:t>
                      </a:r>
                      <a:r>
                        <a:rPr kumimoji="1" lang="en-US" altLang="ja-JP" sz="1000" b="0" dirty="0">
                          <a:solidFill>
                            <a:schemeClr val="tx1"/>
                          </a:solidFill>
                          <a:latin typeface="ＭＳ Ｐ明朝" panose="02020600040205080304" pitchFamily="18" charset="-128"/>
                          <a:ea typeface="ＭＳ Ｐ明朝" panose="02020600040205080304" pitchFamily="18" charset="-128"/>
                        </a:rPr>
                        <a:t>14</a:t>
                      </a:r>
                      <a:r>
                        <a:rPr kumimoji="1" lang="ja-JP" altLang="en-US" sz="1000" b="0" dirty="0">
                          <a:solidFill>
                            <a:schemeClr val="tx1"/>
                          </a:solidFill>
                          <a:latin typeface="ＭＳ Ｐ明朝" panose="02020600040205080304" pitchFamily="18" charset="-128"/>
                          <a:ea typeface="ＭＳ Ｐ明朝" panose="02020600040205080304" pitchFamily="18" charset="-128"/>
                        </a:rPr>
                        <a:t>℃</a:t>
                      </a:r>
                      <a:endParaRPr kumimoji="1" lang="en-US" altLang="ja-JP" sz="1000" b="0" dirty="0">
                        <a:solidFill>
                          <a:schemeClr val="tx1"/>
                        </a:solidFill>
                        <a:latin typeface="ＭＳ Ｐ明朝" panose="02020600040205080304" pitchFamily="18" charset="-128"/>
                        <a:ea typeface="ＭＳ Ｐ明朝" panose="02020600040205080304" pitchFamily="18"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10:00</a:t>
                      </a:r>
                      <a:r>
                        <a:rPr kumimoji="1" lang="ja-JP" altLang="en-US" sz="1000" b="0" dirty="0">
                          <a:solidFill>
                            <a:schemeClr val="tx1"/>
                          </a:solidFill>
                          <a:latin typeface="ＭＳ Ｐ明朝" panose="02020600040205080304" pitchFamily="18" charset="-128"/>
                          <a:ea typeface="ＭＳ Ｐ明朝" panose="02020600040205080304" pitchFamily="18" charset="-128"/>
                        </a:rPr>
                        <a:t>～</a:t>
                      </a:r>
                      <a:r>
                        <a:rPr kumimoji="1" lang="en-US" altLang="ja-JP" sz="1000" b="0" dirty="0">
                          <a:solidFill>
                            <a:schemeClr val="tx1"/>
                          </a:solidFill>
                          <a:latin typeface="ＭＳ Ｐ明朝" panose="02020600040205080304" pitchFamily="18" charset="-128"/>
                          <a:ea typeface="ＭＳ Ｐ明朝" panose="02020600040205080304" pitchFamily="18" charset="-128"/>
                        </a:rPr>
                        <a:t>19:00</a:t>
                      </a:r>
                      <a:endParaRPr kumimoji="1" lang="ja-JP" altLang="en-US" sz="1000" b="0" dirty="0">
                        <a:solidFill>
                          <a:schemeClr val="tx1"/>
                        </a:solidFill>
                        <a:latin typeface="ＭＳ Ｐ明朝" panose="02020600040205080304" pitchFamily="18" charset="-128"/>
                        <a:ea typeface="ＭＳ Ｐ明朝" panose="02020600040205080304" pitchFamily="18"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49,317</a:t>
                      </a:r>
                      <a:r>
                        <a:rPr kumimoji="1" lang="ja-JP" altLang="en-US" sz="1000" b="0" dirty="0">
                          <a:solidFill>
                            <a:schemeClr val="tx1"/>
                          </a:solidFill>
                          <a:latin typeface="ＭＳ Ｐ明朝" panose="02020600040205080304" pitchFamily="18" charset="-128"/>
                          <a:ea typeface="ＭＳ Ｐ明朝" panose="02020600040205080304" pitchFamily="18" charset="-128"/>
                        </a:rPr>
                        <a:t>名</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52195">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12</a:t>
                      </a:r>
                      <a:r>
                        <a:rPr kumimoji="1" lang="ja-JP" altLang="en-US" sz="1000" b="0" dirty="0">
                          <a:solidFill>
                            <a:schemeClr val="tx1"/>
                          </a:solidFill>
                          <a:latin typeface="ＭＳ Ｐ明朝" panose="02020600040205080304" pitchFamily="18" charset="-128"/>
                          <a:ea typeface="ＭＳ Ｐ明朝" panose="02020600040205080304" pitchFamily="18" charset="-128"/>
                        </a:rPr>
                        <a:t>月</a:t>
                      </a:r>
                      <a:r>
                        <a:rPr kumimoji="1" lang="en-US" altLang="ja-JP" sz="1000" b="0" dirty="0">
                          <a:solidFill>
                            <a:schemeClr val="tx1"/>
                          </a:solidFill>
                          <a:latin typeface="ＭＳ Ｐ明朝" panose="02020600040205080304" pitchFamily="18" charset="-128"/>
                          <a:ea typeface="ＭＳ Ｐ明朝" panose="02020600040205080304" pitchFamily="18" charset="-128"/>
                        </a:rPr>
                        <a:t>10</a:t>
                      </a:r>
                      <a:r>
                        <a:rPr kumimoji="1" lang="ja-JP" altLang="en-US" sz="1000" b="0" dirty="0">
                          <a:solidFill>
                            <a:schemeClr val="tx1"/>
                          </a:solidFill>
                          <a:latin typeface="ＭＳ Ｐ明朝" panose="02020600040205080304" pitchFamily="18" charset="-128"/>
                          <a:ea typeface="ＭＳ Ｐ明朝" panose="02020600040205080304" pitchFamily="18" charset="-128"/>
                        </a:rPr>
                        <a:t>日（日）</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000" b="0" dirty="0">
                          <a:solidFill>
                            <a:schemeClr val="tx1"/>
                          </a:solidFill>
                          <a:latin typeface="ＭＳ Ｐ明朝" panose="02020600040205080304" pitchFamily="18" charset="-128"/>
                          <a:ea typeface="ＭＳ Ｐ明朝" panose="02020600040205080304" pitchFamily="18" charset="-128"/>
                        </a:rPr>
                        <a:t>晴れ</a:t>
                      </a:r>
                      <a:endParaRPr kumimoji="1" lang="en-US" altLang="ja-JP" sz="1000" b="0" dirty="0">
                        <a:solidFill>
                          <a:schemeClr val="tx1"/>
                        </a:solidFill>
                        <a:latin typeface="ＭＳ Ｐ明朝" panose="02020600040205080304" pitchFamily="18" charset="-128"/>
                        <a:ea typeface="ＭＳ Ｐ明朝" panose="02020600040205080304" pitchFamily="18"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000" b="0" dirty="0">
                          <a:solidFill>
                            <a:schemeClr val="tx1"/>
                          </a:solidFill>
                          <a:latin typeface="ＭＳ Ｐ明朝" panose="02020600040205080304" pitchFamily="18" charset="-128"/>
                          <a:ea typeface="ＭＳ Ｐ明朝" panose="02020600040205080304" pitchFamily="18" charset="-128"/>
                        </a:rPr>
                        <a:t>最高気温↑）</a:t>
                      </a:r>
                      <a:r>
                        <a:rPr kumimoji="1" lang="en-US" altLang="ja-JP" sz="1000" b="0" dirty="0">
                          <a:solidFill>
                            <a:schemeClr val="tx1"/>
                          </a:solidFill>
                          <a:latin typeface="ＭＳ Ｐ明朝" panose="02020600040205080304" pitchFamily="18" charset="-128"/>
                          <a:ea typeface="ＭＳ Ｐ明朝" panose="02020600040205080304" pitchFamily="18" charset="-128"/>
                        </a:rPr>
                        <a:t>21</a:t>
                      </a:r>
                      <a:r>
                        <a:rPr kumimoji="1" lang="ja-JP" altLang="en-US" sz="1000" b="0" dirty="0">
                          <a:solidFill>
                            <a:schemeClr val="tx1"/>
                          </a:solidFill>
                          <a:latin typeface="ＭＳ Ｐ明朝" panose="02020600040205080304" pitchFamily="18" charset="-128"/>
                          <a:ea typeface="ＭＳ Ｐ明朝" panose="02020600040205080304" pitchFamily="18" charset="-128"/>
                        </a:rPr>
                        <a:t>℃　最低気温↓）</a:t>
                      </a:r>
                      <a:r>
                        <a:rPr kumimoji="1" lang="en-US" altLang="ja-JP" sz="1000" b="0" dirty="0">
                          <a:solidFill>
                            <a:schemeClr val="tx1"/>
                          </a:solidFill>
                          <a:latin typeface="ＭＳ Ｐ明朝" panose="02020600040205080304" pitchFamily="18" charset="-128"/>
                          <a:ea typeface="ＭＳ Ｐ明朝" panose="02020600040205080304" pitchFamily="18" charset="-128"/>
                        </a:rPr>
                        <a:t>14</a:t>
                      </a:r>
                      <a:r>
                        <a:rPr kumimoji="1" lang="ja-JP" altLang="en-US" sz="1000" b="0" dirty="0">
                          <a:solidFill>
                            <a:schemeClr val="tx1"/>
                          </a:solidFill>
                          <a:latin typeface="ＭＳ Ｐ明朝" panose="02020600040205080304" pitchFamily="18" charset="-128"/>
                          <a:ea typeface="ＭＳ Ｐ明朝" panose="02020600040205080304" pitchFamily="18" charset="-128"/>
                        </a:rPr>
                        <a:t>℃</a:t>
                      </a:r>
                      <a:endParaRPr kumimoji="1" lang="en-US" altLang="ja-JP" sz="1000" b="0" dirty="0">
                        <a:solidFill>
                          <a:schemeClr val="tx1"/>
                        </a:solidFill>
                        <a:latin typeface="ＭＳ Ｐ明朝" panose="02020600040205080304" pitchFamily="18" charset="-128"/>
                        <a:ea typeface="ＭＳ Ｐ明朝" panose="02020600040205080304" pitchFamily="18"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10:00</a:t>
                      </a:r>
                      <a:r>
                        <a:rPr kumimoji="1" lang="ja-JP" altLang="en-US" sz="1000" b="0" dirty="0">
                          <a:solidFill>
                            <a:schemeClr val="tx1"/>
                          </a:solidFill>
                          <a:latin typeface="ＭＳ Ｐ明朝" panose="02020600040205080304" pitchFamily="18" charset="-128"/>
                          <a:ea typeface="ＭＳ Ｐ明朝" panose="02020600040205080304" pitchFamily="18" charset="-128"/>
                        </a:rPr>
                        <a:t>～</a:t>
                      </a:r>
                      <a:r>
                        <a:rPr kumimoji="1" lang="en-US" altLang="ja-JP" sz="1000" b="0" dirty="0">
                          <a:solidFill>
                            <a:schemeClr val="tx1"/>
                          </a:solidFill>
                          <a:latin typeface="ＭＳ Ｐ明朝" panose="02020600040205080304" pitchFamily="18" charset="-128"/>
                          <a:ea typeface="ＭＳ Ｐ明朝" panose="02020600040205080304" pitchFamily="18" charset="-128"/>
                        </a:rPr>
                        <a:t>18:00</a:t>
                      </a:r>
                      <a:endParaRPr kumimoji="1" lang="ja-JP" altLang="en-US" sz="1000" b="0" dirty="0">
                        <a:solidFill>
                          <a:schemeClr val="tx1"/>
                        </a:solidFill>
                        <a:latin typeface="ＭＳ Ｐ明朝" panose="02020600040205080304" pitchFamily="18" charset="-128"/>
                        <a:ea typeface="ＭＳ Ｐ明朝" panose="02020600040205080304" pitchFamily="18"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64,422</a:t>
                      </a:r>
                      <a:r>
                        <a:rPr kumimoji="1" lang="ja-JP" altLang="en-US" sz="1000" b="0" dirty="0">
                          <a:solidFill>
                            <a:schemeClr val="tx1"/>
                          </a:solidFill>
                          <a:latin typeface="ＭＳ Ｐ明朝" panose="02020600040205080304" pitchFamily="18" charset="-128"/>
                          <a:ea typeface="ＭＳ Ｐ明朝" panose="02020600040205080304" pitchFamily="18" charset="-128"/>
                        </a:rPr>
                        <a:t>名</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52195">
                <a:tc gridSpan="4">
                  <a:txBody>
                    <a:bodyPr/>
                    <a:lstStyle/>
                    <a:p>
                      <a:pPr algn="r"/>
                      <a:r>
                        <a:rPr kumimoji="1" lang="en-US" altLang="ja-JP" sz="1000" b="1" i="0" dirty="0">
                          <a:solidFill>
                            <a:schemeClr val="tx1"/>
                          </a:solidFill>
                          <a:latin typeface="ＭＳ Ｐ明朝" panose="02020600040205080304" pitchFamily="18" charset="-128"/>
                          <a:ea typeface="ＭＳ Ｐ明朝" panose="02020600040205080304" pitchFamily="18" charset="-128"/>
                        </a:rPr>
                        <a:t>3</a:t>
                      </a:r>
                      <a:r>
                        <a:rPr kumimoji="1" lang="ja-JP" altLang="en-US" sz="1000" b="1" i="0" dirty="0">
                          <a:solidFill>
                            <a:schemeClr val="tx1"/>
                          </a:solidFill>
                          <a:latin typeface="ＭＳ Ｐ明朝" panose="02020600040205080304" pitchFamily="18" charset="-128"/>
                          <a:ea typeface="ＭＳ Ｐ明朝" panose="02020600040205080304" pitchFamily="18" charset="-128"/>
                        </a:rPr>
                        <a:t>日間合計</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sz="1000" dirty="0">
                        <a:latin typeface="Meiryo UI" panose="020B0604030504040204" pitchFamily="50" charset="-128"/>
                        <a:ea typeface="Meiryo UI" panose="020B0604030504040204" pitchFamily="50" charset="-128"/>
                      </a:endParaRPr>
                    </a:p>
                  </a:txBody>
                  <a:tcPr/>
                </a:tc>
                <a:tc hMerge="1">
                  <a:txBody>
                    <a:bodyPr/>
                    <a:lstStyle/>
                    <a:p>
                      <a:endParaRPr kumimoji="1" lang="ja-JP" altLang="en-US"/>
                    </a:p>
                  </a:txBody>
                  <a:tcPr/>
                </a:tc>
                <a:tc hMerge="1">
                  <a:txBody>
                    <a:bodyPr/>
                    <a:lstStyle/>
                    <a:p>
                      <a:endParaRPr kumimoji="1" lang="ja-JP" altLang="en-US" sz="1000" dirty="0">
                        <a:latin typeface="Meiryo UI" panose="020B0604030504040204" pitchFamily="50" charset="-128"/>
                        <a:ea typeface="Meiryo UI" panose="020B0604030504040204" pitchFamily="50" charset="-128"/>
                      </a:endParaRPr>
                    </a:p>
                  </a:txBody>
                  <a:tcPr/>
                </a:tc>
                <a:tc>
                  <a:txBody>
                    <a:bodyPr/>
                    <a:lstStyle/>
                    <a:p>
                      <a:pPr algn="r"/>
                      <a:r>
                        <a:rPr kumimoji="1" lang="en-US" altLang="ja-JP" sz="1000" b="1" i="0" dirty="0">
                          <a:solidFill>
                            <a:schemeClr val="tx1"/>
                          </a:solidFill>
                          <a:latin typeface="ＭＳ Ｐ明朝" panose="02020600040205080304" pitchFamily="18" charset="-128"/>
                          <a:ea typeface="ＭＳ Ｐ明朝" panose="02020600040205080304" pitchFamily="18" charset="-128"/>
                        </a:rPr>
                        <a:t>124,726</a:t>
                      </a:r>
                      <a:r>
                        <a:rPr kumimoji="1" lang="ja-JP" altLang="en-US" sz="1000" b="1" i="0" dirty="0">
                          <a:solidFill>
                            <a:schemeClr val="tx1"/>
                          </a:solidFill>
                          <a:latin typeface="ＭＳ Ｐ明朝" panose="02020600040205080304" pitchFamily="18" charset="-128"/>
                          <a:ea typeface="ＭＳ Ｐ明朝" panose="02020600040205080304" pitchFamily="18" charset="-128"/>
                        </a:rPr>
                        <a:t>名</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pic>
        <p:nvPicPr>
          <p:cNvPr id="9" name="図 8">
            <a:extLst>
              <a:ext uri="{FF2B5EF4-FFF2-40B4-BE49-F238E27FC236}">
                <a16:creationId xmlns:a16="http://schemas.microsoft.com/office/drawing/2014/main" id="{9D4BE81D-7A3F-129A-D3FB-D24F152E735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35701" y="6165174"/>
            <a:ext cx="671694" cy="954000"/>
          </a:xfrm>
          <a:prstGeom prst="rect">
            <a:avLst/>
          </a:prstGeom>
        </p:spPr>
      </p:pic>
      <p:graphicFrame>
        <p:nvGraphicFramePr>
          <p:cNvPr id="28" name="表 27">
            <a:extLst>
              <a:ext uri="{FF2B5EF4-FFF2-40B4-BE49-F238E27FC236}">
                <a16:creationId xmlns:a16="http://schemas.microsoft.com/office/drawing/2014/main" id="{C1A0EBE1-44BE-6490-3251-7843DE4B6CC2}"/>
              </a:ext>
            </a:extLst>
          </p:cNvPr>
          <p:cNvGraphicFramePr>
            <a:graphicFrameLocks noGrp="1"/>
          </p:cNvGraphicFramePr>
          <p:nvPr/>
        </p:nvGraphicFramePr>
        <p:xfrm>
          <a:off x="387793" y="5225165"/>
          <a:ext cx="6082413" cy="762000"/>
        </p:xfrm>
        <a:graphic>
          <a:graphicData uri="http://schemas.openxmlformats.org/drawingml/2006/table">
            <a:tbl>
              <a:tblPr firstRow="1" bandRow="1">
                <a:tableStyleId>{5C22544A-7EE6-4342-B048-85BDC9FD1C3A}</a:tableStyleId>
              </a:tblPr>
              <a:tblGrid>
                <a:gridCol w="881444">
                  <a:extLst>
                    <a:ext uri="{9D8B030D-6E8A-4147-A177-3AD203B41FA5}">
                      <a16:colId xmlns:a16="http://schemas.microsoft.com/office/drawing/2014/main" val="20000"/>
                    </a:ext>
                  </a:extLst>
                </a:gridCol>
                <a:gridCol w="885038">
                  <a:extLst>
                    <a:ext uri="{9D8B030D-6E8A-4147-A177-3AD203B41FA5}">
                      <a16:colId xmlns:a16="http://schemas.microsoft.com/office/drawing/2014/main" val="20001"/>
                    </a:ext>
                  </a:extLst>
                </a:gridCol>
                <a:gridCol w="2282013">
                  <a:extLst>
                    <a:ext uri="{9D8B030D-6E8A-4147-A177-3AD203B41FA5}">
                      <a16:colId xmlns:a16="http://schemas.microsoft.com/office/drawing/2014/main" val="1095913216"/>
                    </a:ext>
                  </a:extLst>
                </a:gridCol>
                <a:gridCol w="1067265">
                  <a:extLst>
                    <a:ext uri="{9D8B030D-6E8A-4147-A177-3AD203B41FA5}">
                      <a16:colId xmlns:a16="http://schemas.microsoft.com/office/drawing/2014/main" val="20002"/>
                    </a:ext>
                  </a:extLst>
                </a:gridCol>
                <a:gridCol w="966653">
                  <a:extLst>
                    <a:ext uri="{9D8B030D-6E8A-4147-A177-3AD203B41FA5}">
                      <a16:colId xmlns:a16="http://schemas.microsoft.com/office/drawing/2014/main" val="20003"/>
                    </a:ext>
                  </a:extLst>
                </a:gridCol>
              </a:tblGrid>
              <a:tr h="144000">
                <a:tc>
                  <a:txBody>
                    <a:bodyPr/>
                    <a:lstStyle/>
                    <a:p>
                      <a:pPr algn="ctr"/>
                      <a:r>
                        <a:rPr kumimoji="1" lang="ja-JP" altLang="en-US" sz="1000" b="1" dirty="0">
                          <a:solidFill>
                            <a:schemeClr val="tx1"/>
                          </a:solidFill>
                          <a:latin typeface="ＭＳ Ｐ明朝" panose="02020600040205080304" pitchFamily="18" charset="-128"/>
                          <a:ea typeface="ＭＳ Ｐ明朝" panose="02020600040205080304" pitchFamily="18" charset="-128"/>
                        </a:rPr>
                        <a:t>日付</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dirty="0">
                          <a:solidFill>
                            <a:schemeClr val="tx1"/>
                          </a:solidFill>
                          <a:latin typeface="ＭＳ Ｐ明朝" panose="02020600040205080304" pitchFamily="18" charset="-128"/>
                          <a:ea typeface="ＭＳ Ｐ明朝" panose="02020600040205080304" pitchFamily="18" charset="-128"/>
                        </a:rPr>
                        <a:t>天気</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dirty="0">
                          <a:solidFill>
                            <a:schemeClr val="tx1"/>
                          </a:solidFill>
                          <a:latin typeface="ＭＳ Ｐ明朝" panose="02020600040205080304" pitchFamily="18" charset="-128"/>
                          <a:ea typeface="ＭＳ Ｐ明朝" panose="02020600040205080304" pitchFamily="18" charset="-128"/>
                        </a:rPr>
                        <a:t>気温</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dirty="0">
                          <a:solidFill>
                            <a:schemeClr val="tx1"/>
                          </a:solidFill>
                          <a:latin typeface="ＭＳ Ｐ明朝" panose="02020600040205080304" pitchFamily="18" charset="-128"/>
                          <a:ea typeface="ＭＳ Ｐ明朝" panose="02020600040205080304" pitchFamily="18" charset="-128"/>
                        </a:rPr>
                        <a:t>開場時間</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00" b="1" dirty="0">
                          <a:solidFill>
                            <a:schemeClr val="tx1"/>
                          </a:solidFill>
                          <a:latin typeface="ＭＳ Ｐ明朝" panose="02020600040205080304" pitchFamily="18" charset="-128"/>
                          <a:ea typeface="ＭＳ Ｐ明朝" panose="02020600040205080304" pitchFamily="18" charset="-128"/>
                        </a:rPr>
                        <a:t>来場者数</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44000">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12</a:t>
                      </a:r>
                      <a:r>
                        <a:rPr kumimoji="1" lang="ja-JP" altLang="en-US" sz="1000" b="0" dirty="0">
                          <a:solidFill>
                            <a:schemeClr val="tx1"/>
                          </a:solidFill>
                          <a:latin typeface="ＭＳ Ｐ明朝" panose="02020600040205080304" pitchFamily="18" charset="-128"/>
                          <a:ea typeface="ＭＳ Ｐ明朝" panose="02020600040205080304" pitchFamily="18" charset="-128"/>
                        </a:rPr>
                        <a:t>月</a:t>
                      </a:r>
                      <a:r>
                        <a:rPr kumimoji="1" lang="en-US" altLang="ja-JP" sz="1000" b="0" dirty="0">
                          <a:solidFill>
                            <a:schemeClr val="tx1"/>
                          </a:solidFill>
                          <a:latin typeface="ＭＳ Ｐ明朝" panose="02020600040205080304" pitchFamily="18" charset="-128"/>
                          <a:ea typeface="ＭＳ Ｐ明朝" panose="02020600040205080304" pitchFamily="18" charset="-128"/>
                        </a:rPr>
                        <a:t>14</a:t>
                      </a:r>
                      <a:r>
                        <a:rPr kumimoji="1" lang="ja-JP" altLang="en-US" sz="1000" b="0" dirty="0">
                          <a:solidFill>
                            <a:schemeClr val="tx1"/>
                          </a:solidFill>
                          <a:latin typeface="ＭＳ Ｐ明朝" panose="02020600040205080304" pitchFamily="18" charset="-128"/>
                          <a:ea typeface="ＭＳ Ｐ明朝" panose="02020600040205080304" pitchFamily="18" charset="-128"/>
                        </a:rPr>
                        <a:t>日（金）</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000" b="0" dirty="0">
                          <a:solidFill>
                            <a:schemeClr val="tx1"/>
                          </a:solidFill>
                          <a:latin typeface="ＭＳ Ｐ明朝" panose="02020600040205080304" pitchFamily="18" charset="-128"/>
                          <a:ea typeface="ＭＳ Ｐ明朝" panose="02020600040205080304" pitchFamily="18" charset="-128"/>
                        </a:rPr>
                        <a:t>雨のち曇り</a:t>
                      </a:r>
                      <a:endParaRPr kumimoji="1" lang="en-US" altLang="ja-JP" sz="1000" b="0" dirty="0">
                        <a:solidFill>
                          <a:schemeClr val="tx1"/>
                        </a:solidFill>
                        <a:latin typeface="ＭＳ Ｐ明朝" panose="02020600040205080304" pitchFamily="18" charset="-128"/>
                        <a:ea typeface="ＭＳ Ｐ明朝" panose="02020600040205080304" pitchFamily="18"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000" b="0" dirty="0">
                          <a:solidFill>
                            <a:schemeClr val="tx1"/>
                          </a:solidFill>
                          <a:latin typeface="ＭＳ Ｐ明朝" panose="02020600040205080304" pitchFamily="18" charset="-128"/>
                          <a:ea typeface="ＭＳ Ｐ明朝" panose="02020600040205080304" pitchFamily="18" charset="-128"/>
                        </a:rPr>
                        <a:t>最高気温↑）</a:t>
                      </a:r>
                      <a:r>
                        <a:rPr kumimoji="1" lang="en-US" altLang="ja-JP" sz="1000" b="0" dirty="0">
                          <a:solidFill>
                            <a:schemeClr val="tx1"/>
                          </a:solidFill>
                          <a:latin typeface="ＭＳ Ｐ明朝" panose="02020600040205080304" pitchFamily="18" charset="-128"/>
                          <a:ea typeface="ＭＳ Ｐ明朝" panose="02020600040205080304" pitchFamily="18" charset="-128"/>
                        </a:rPr>
                        <a:t>18.4</a:t>
                      </a:r>
                      <a:r>
                        <a:rPr kumimoji="1" lang="ja-JP" altLang="en-US" sz="1000" b="0" dirty="0">
                          <a:solidFill>
                            <a:schemeClr val="tx1"/>
                          </a:solidFill>
                          <a:latin typeface="ＭＳ Ｐ明朝" panose="02020600040205080304" pitchFamily="18" charset="-128"/>
                          <a:ea typeface="ＭＳ Ｐ明朝" panose="02020600040205080304" pitchFamily="18" charset="-128"/>
                        </a:rPr>
                        <a:t>℃　最低気温↓）</a:t>
                      </a:r>
                      <a:r>
                        <a:rPr kumimoji="1" lang="en-US" altLang="ja-JP" sz="1000" b="0" dirty="0">
                          <a:solidFill>
                            <a:schemeClr val="tx1"/>
                          </a:solidFill>
                          <a:latin typeface="ＭＳ Ｐ明朝" panose="02020600040205080304" pitchFamily="18" charset="-128"/>
                          <a:ea typeface="ＭＳ Ｐ明朝" panose="02020600040205080304" pitchFamily="18" charset="-128"/>
                        </a:rPr>
                        <a:t>17.1</a:t>
                      </a:r>
                      <a:r>
                        <a:rPr kumimoji="1" lang="ja-JP" altLang="en-US" sz="1000" b="0" dirty="0">
                          <a:solidFill>
                            <a:schemeClr val="tx1"/>
                          </a:solidFill>
                          <a:latin typeface="ＭＳ Ｐ明朝" panose="02020600040205080304" pitchFamily="18" charset="-128"/>
                          <a:ea typeface="ＭＳ Ｐ明朝" panose="02020600040205080304" pitchFamily="18" charset="-128"/>
                        </a:rPr>
                        <a:t>℃</a:t>
                      </a:r>
                      <a:endParaRPr kumimoji="1" lang="en-US" altLang="ja-JP" sz="1000" b="0" dirty="0">
                        <a:solidFill>
                          <a:schemeClr val="tx1"/>
                        </a:solidFill>
                        <a:latin typeface="ＭＳ Ｐ明朝" panose="02020600040205080304" pitchFamily="18" charset="-128"/>
                        <a:ea typeface="ＭＳ Ｐ明朝" panose="02020600040205080304" pitchFamily="18"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12:30</a:t>
                      </a:r>
                      <a:r>
                        <a:rPr kumimoji="1" lang="ja-JP" altLang="en-US" sz="1000" b="0" dirty="0">
                          <a:solidFill>
                            <a:schemeClr val="tx1"/>
                          </a:solidFill>
                          <a:latin typeface="ＭＳ Ｐ明朝" panose="02020600040205080304" pitchFamily="18" charset="-128"/>
                          <a:ea typeface="ＭＳ Ｐ明朝" panose="02020600040205080304" pitchFamily="18" charset="-128"/>
                        </a:rPr>
                        <a:t>～</a:t>
                      </a:r>
                      <a:r>
                        <a:rPr kumimoji="1" lang="en-US" altLang="ja-JP" sz="1000" b="0" dirty="0">
                          <a:solidFill>
                            <a:schemeClr val="tx1"/>
                          </a:solidFill>
                          <a:latin typeface="ＭＳ Ｐ明朝" panose="02020600040205080304" pitchFamily="18" charset="-128"/>
                          <a:ea typeface="ＭＳ Ｐ明朝" panose="02020600040205080304" pitchFamily="18" charset="-128"/>
                        </a:rPr>
                        <a:t>19:00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b="0" baseline="0" dirty="0">
                          <a:solidFill>
                            <a:schemeClr val="tx1"/>
                          </a:solidFill>
                          <a:latin typeface="ＭＳ Ｐ明朝" panose="02020600040205080304" pitchFamily="18" charset="-128"/>
                          <a:ea typeface="ＭＳ Ｐ明朝" panose="02020600040205080304" pitchFamily="18" charset="-128"/>
                        </a:rPr>
                        <a:t>16,939</a:t>
                      </a:r>
                      <a:r>
                        <a:rPr kumimoji="1" lang="ja-JP" altLang="en-US" sz="1000" b="0" dirty="0">
                          <a:solidFill>
                            <a:schemeClr val="tx1"/>
                          </a:solidFill>
                          <a:latin typeface="ＭＳ Ｐ明朝" panose="02020600040205080304" pitchFamily="18" charset="-128"/>
                          <a:ea typeface="ＭＳ Ｐ明朝" panose="02020600040205080304" pitchFamily="18" charset="-128"/>
                        </a:rPr>
                        <a:t>名</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44000">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12</a:t>
                      </a:r>
                      <a:r>
                        <a:rPr kumimoji="1" lang="ja-JP" altLang="en-US" sz="1000" b="0" dirty="0">
                          <a:solidFill>
                            <a:schemeClr val="tx1"/>
                          </a:solidFill>
                          <a:latin typeface="ＭＳ Ｐ明朝" panose="02020600040205080304" pitchFamily="18" charset="-128"/>
                          <a:ea typeface="ＭＳ Ｐ明朝" panose="02020600040205080304" pitchFamily="18" charset="-128"/>
                        </a:rPr>
                        <a:t>月</a:t>
                      </a:r>
                      <a:r>
                        <a:rPr kumimoji="1" lang="en-US" altLang="ja-JP" sz="1000" b="0" dirty="0">
                          <a:solidFill>
                            <a:schemeClr val="tx1"/>
                          </a:solidFill>
                          <a:latin typeface="ＭＳ Ｐ明朝" panose="02020600040205080304" pitchFamily="18" charset="-128"/>
                          <a:ea typeface="ＭＳ Ｐ明朝" panose="02020600040205080304" pitchFamily="18" charset="-128"/>
                        </a:rPr>
                        <a:t>15</a:t>
                      </a:r>
                      <a:r>
                        <a:rPr kumimoji="1" lang="ja-JP" altLang="en-US" sz="1000" b="0" dirty="0">
                          <a:solidFill>
                            <a:schemeClr val="tx1"/>
                          </a:solidFill>
                          <a:latin typeface="ＭＳ Ｐ明朝" panose="02020600040205080304" pitchFamily="18" charset="-128"/>
                          <a:ea typeface="ＭＳ Ｐ明朝" panose="02020600040205080304" pitchFamily="18" charset="-128"/>
                        </a:rPr>
                        <a:t>日（土）</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000" b="0" dirty="0">
                          <a:solidFill>
                            <a:schemeClr val="tx1"/>
                          </a:solidFill>
                          <a:latin typeface="ＭＳ Ｐ明朝" panose="02020600040205080304" pitchFamily="18" charset="-128"/>
                          <a:ea typeface="ＭＳ Ｐ明朝" panose="02020600040205080304" pitchFamily="18" charset="-128"/>
                        </a:rPr>
                        <a:t>曇のち晴れ</a:t>
                      </a:r>
                      <a:endParaRPr kumimoji="1" lang="en-US" altLang="ja-JP" sz="1000" b="0" dirty="0">
                        <a:solidFill>
                          <a:schemeClr val="tx1"/>
                        </a:solidFill>
                        <a:latin typeface="ＭＳ Ｐ明朝" panose="02020600040205080304" pitchFamily="18" charset="-128"/>
                        <a:ea typeface="ＭＳ Ｐ明朝" panose="02020600040205080304" pitchFamily="18"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000" b="0" dirty="0">
                          <a:solidFill>
                            <a:schemeClr val="tx1"/>
                          </a:solidFill>
                          <a:latin typeface="ＭＳ Ｐ明朝" panose="02020600040205080304" pitchFamily="18" charset="-128"/>
                          <a:ea typeface="ＭＳ Ｐ明朝" panose="02020600040205080304" pitchFamily="18" charset="-128"/>
                        </a:rPr>
                        <a:t>最高気温↑）</a:t>
                      </a:r>
                      <a:r>
                        <a:rPr kumimoji="1" lang="en-US" altLang="ja-JP" sz="1000" b="0" dirty="0">
                          <a:solidFill>
                            <a:schemeClr val="tx1"/>
                          </a:solidFill>
                          <a:latin typeface="ＭＳ Ｐ明朝" panose="02020600040205080304" pitchFamily="18" charset="-128"/>
                          <a:ea typeface="ＭＳ Ｐ明朝" panose="02020600040205080304" pitchFamily="18" charset="-128"/>
                        </a:rPr>
                        <a:t>20.6</a:t>
                      </a:r>
                      <a:r>
                        <a:rPr kumimoji="1" lang="ja-JP" altLang="en-US" sz="1000" b="0" dirty="0">
                          <a:solidFill>
                            <a:schemeClr val="tx1"/>
                          </a:solidFill>
                          <a:latin typeface="ＭＳ Ｐ明朝" panose="02020600040205080304" pitchFamily="18" charset="-128"/>
                          <a:ea typeface="ＭＳ Ｐ明朝" panose="02020600040205080304" pitchFamily="18" charset="-128"/>
                        </a:rPr>
                        <a:t>℃　最低気温↓）</a:t>
                      </a:r>
                      <a:r>
                        <a:rPr kumimoji="1" lang="en-US" altLang="ja-JP" sz="1000" b="0" dirty="0">
                          <a:solidFill>
                            <a:schemeClr val="tx1"/>
                          </a:solidFill>
                          <a:latin typeface="ＭＳ Ｐ明朝" panose="02020600040205080304" pitchFamily="18" charset="-128"/>
                          <a:ea typeface="ＭＳ Ｐ明朝" panose="02020600040205080304" pitchFamily="18" charset="-128"/>
                        </a:rPr>
                        <a:t>18.0</a:t>
                      </a:r>
                      <a:r>
                        <a:rPr kumimoji="1" lang="ja-JP" altLang="en-US" sz="1000" b="0" dirty="0">
                          <a:solidFill>
                            <a:schemeClr val="tx1"/>
                          </a:solidFill>
                          <a:latin typeface="ＭＳ Ｐ明朝" panose="02020600040205080304" pitchFamily="18" charset="-128"/>
                          <a:ea typeface="ＭＳ Ｐ明朝" panose="02020600040205080304" pitchFamily="18" charset="-128"/>
                        </a:rPr>
                        <a:t>℃</a:t>
                      </a:r>
                      <a:endParaRPr kumimoji="1" lang="en-US" altLang="ja-JP" sz="1000" b="0" dirty="0">
                        <a:solidFill>
                          <a:schemeClr val="tx1"/>
                        </a:solidFill>
                        <a:latin typeface="ＭＳ Ｐ明朝" panose="02020600040205080304" pitchFamily="18" charset="-128"/>
                        <a:ea typeface="ＭＳ Ｐ明朝" panose="02020600040205080304" pitchFamily="18"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10:00</a:t>
                      </a:r>
                      <a:r>
                        <a:rPr kumimoji="1" lang="ja-JP" altLang="en-US" sz="1000" b="0" dirty="0">
                          <a:solidFill>
                            <a:schemeClr val="tx1"/>
                          </a:solidFill>
                          <a:latin typeface="ＭＳ Ｐ明朝" panose="02020600040205080304" pitchFamily="18" charset="-128"/>
                          <a:ea typeface="ＭＳ Ｐ明朝" panose="02020600040205080304" pitchFamily="18" charset="-128"/>
                        </a:rPr>
                        <a:t>～</a:t>
                      </a:r>
                      <a:r>
                        <a:rPr kumimoji="1" lang="en-US" altLang="ja-JP" sz="1000" b="0" dirty="0">
                          <a:solidFill>
                            <a:schemeClr val="tx1"/>
                          </a:solidFill>
                          <a:latin typeface="ＭＳ Ｐ明朝" panose="02020600040205080304" pitchFamily="18" charset="-128"/>
                          <a:ea typeface="ＭＳ Ｐ明朝" panose="02020600040205080304" pitchFamily="18" charset="-128"/>
                        </a:rPr>
                        <a:t>19:00</a:t>
                      </a:r>
                      <a:endParaRPr kumimoji="1" lang="ja-JP" altLang="en-US" sz="1000" b="0" dirty="0">
                        <a:solidFill>
                          <a:schemeClr val="tx1"/>
                        </a:solidFill>
                        <a:latin typeface="ＭＳ Ｐ明朝" panose="02020600040205080304" pitchFamily="18" charset="-128"/>
                        <a:ea typeface="ＭＳ Ｐ明朝" panose="02020600040205080304" pitchFamily="18"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58,003</a:t>
                      </a:r>
                      <a:r>
                        <a:rPr kumimoji="1" lang="ja-JP" altLang="en-US" sz="1000" b="0" dirty="0">
                          <a:solidFill>
                            <a:schemeClr val="tx1"/>
                          </a:solidFill>
                          <a:latin typeface="ＭＳ Ｐ明朝" panose="02020600040205080304" pitchFamily="18" charset="-128"/>
                          <a:ea typeface="ＭＳ Ｐ明朝" panose="02020600040205080304" pitchFamily="18" charset="-128"/>
                        </a:rPr>
                        <a:t>名</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44000">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12</a:t>
                      </a:r>
                      <a:r>
                        <a:rPr kumimoji="1" lang="ja-JP" altLang="en-US" sz="1000" b="0" dirty="0">
                          <a:solidFill>
                            <a:schemeClr val="tx1"/>
                          </a:solidFill>
                          <a:latin typeface="ＭＳ Ｐ明朝" panose="02020600040205080304" pitchFamily="18" charset="-128"/>
                          <a:ea typeface="ＭＳ Ｐ明朝" panose="02020600040205080304" pitchFamily="18" charset="-128"/>
                        </a:rPr>
                        <a:t>月</a:t>
                      </a:r>
                      <a:r>
                        <a:rPr kumimoji="1" lang="en-US" altLang="ja-JP" sz="1000" b="0" dirty="0">
                          <a:solidFill>
                            <a:schemeClr val="tx1"/>
                          </a:solidFill>
                          <a:latin typeface="ＭＳ Ｐ明朝" panose="02020600040205080304" pitchFamily="18" charset="-128"/>
                          <a:ea typeface="ＭＳ Ｐ明朝" panose="02020600040205080304" pitchFamily="18" charset="-128"/>
                        </a:rPr>
                        <a:t>16</a:t>
                      </a:r>
                      <a:r>
                        <a:rPr kumimoji="1" lang="ja-JP" altLang="en-US" sz="1000" b="0" dirty="0">
                          <a:solidFill>
                            <a:schemeClr val="tx1"/>
                          </a:solidFill>
                          <a:latin typeface="ＭＳ Ｐ明朝" panose="02020600040205080304" pitchFamily="18" charset="-128"/>
                          <a:ea typeface="ＭＳ Ｐ明朝" panose="02020600040205080304" pitchFamily="18" charset="-128"/>
                        </a:rPr>
                        <a:t>日（日）</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dirty="0">
                          <a:solidFill>
                            <a:schemeClr val="tx1"/>
                          </a:solidFill>
                          <a:latin typeface="ＭＳ Ｐ明朝" panose="02020600040205080304" pitchFamily="18" charset="-128"/>
                          <a:ea typeface="ＭＳ Ｐ明朝" panose="02020600040205080304" pitchFamily="18" charset="-128"/>
                        </a:rPr>
                        <a:t>曇のち晴れ</a:t>
                      </a:r>
                      <a:endParaRPr kumimoji="1" lang="en-US" altLang="ja-JP" sz="1000" b="0" dirty="0">
                        <a:solidFill>
                          <a:schemeClr val="tx1"/>
                        </a:solidFill>
                        <a:latin typeface="ＭＳ Ｐ明朝" panose="02020600040205080304" pitchFamily="18" charset="-128"/>
                        <a:ea typeface="ＭＳ Ｐ明朝" panose="02020600040205080304" pitchFamily="18"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000" b="0" dirty="0">
                          <a:solidFill>
                            <a:schemeClr val="tx1"/>
                          </a:solidFill>
                          <a:latin typeface="ＭＳ Ｐ明朝" panose="02020600040205080304" pitchFamily="18" charset="-128"/>
                          <a:ea typeface="ＭＳ Ｐ明朝" panose="02020600040205080304" pitchFamily="18" charset="-128"/>
                        </a:rPr>
                        <a:t>最高気温↑）</a:t>
                      </a:r>
                      <a:r>
                        <a:rPr kumimoji="1" lang="en-US" altLang="ja-JP" sz="1000" b="0" dirty="0">
                          <a:solidFill>
                            <a:schemeClr val="tx1"/>
                          </a:solidFill>
                          <a:latin typeface="ＭＳ Ｐ明朝" panose="02020600040205080304" pitchFamily="18" charset="-128"/>
                          <a:ea typeface="ＭＳ Ｐ明朝" panose="02020600040205080304" pitchFamily="18" charset="-128"/>
                        </a:rPr>
                        <a:t>22.7</a:t>
                      </a:r>
                      <a:r>
                        <a:rPr kumimoji="1" lang="ja-JP" altLang="en-US" sz="1000" b="0" dirty="0">
                          <a:solidFill>
                            <a:schemeClr val="tx1"/>
                          </a:solidFill>
                          <a:latin typeface="ＭＳ Ｐ明朝" panose="02020600040205080304" pitchFamily="18" charset="-128"/>
                          <a:ea typeface="ＭＳ Ｐ明朝" panose="02020600040205080304" pitchFamily="18" charset="-128"/>
                        </a:rPr>
                        <a:t>℃　最低気温↓）</a:t>
                      </a:r>
                      <a:r>
                        <a:rPr kumimoji="1" lang="en-US" altLang="ja-JP" sz="1000" b="0" dirty="0">
                          <a:solidFill>
                            <a:schemeClr val="tx1"/>
                          </a:solidFill>
                          <a:latin typeface="ＭＳ Ｐ明朝" panose="02020600040205080304" pitchFamily="18" charset="-128"/>
                          <a:ea typeface="ＭＳ Ｐ明朝" panose="02020600040205080304" pitchFamily="18" charset="-128"/>
                        </a:rPr>
                        <a:t>20.0</a:t>
                      </a:r>
                      <a:r>
                        <a:rPr kumimoji="1" lang="ja-JP" altLang="en-US" sz="1000" b="0" dirty="0">
                          <a:solidFill>
                            <a:schemeClr val="tx1"/>
                          </a:solidFill>
                          <a:latin typeface="ＭＳ Ｐ明朝" panose="02020600040205080304" pitchFamily="18" charset="-128"/>
                          <a:ea typeface="ＭＳ Ｐ明朝" panose="02020600040205080304" pitchFamily="18" charset="-128"/>
                        </a:rPr>
                        <a:t>℃</a:t>
                      </a:r>
                      <a:endParaRPr kumimoji="1" lang="en-US" altLang="ja-JP" sz="1000" b="0" dirty="0">
                        <a:solidFill>
                          <a:schemeClr val="tx1"/>
                        </a:solidFill>
                        <a:latin typeface="ＭＳ Ｐ明朝" panose="02020600040205080304" pitchFamily="18" charset="-128"/>
                        <a:ea typeface="ＭＳ Ｐ明朝" panose="02020600040205080304" pitchFamily="18"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10:00</a:t>
                      </a:r>
                      <a:r>
                        <a:rPr kumimoji="1" lang="ja-JP" altLang="en-US" sz="1000" b="0" dirty="0">
                          <a:solidFill>
                            <a:schemeClr val="tx1"/>
                          </a:solidFill>
                          <a:latin typeface="ＭＳ Ｐ明朝" panose="02020600040205080304" pitchFamily="18" charset="-128"/>
                          <a:ea typeface="ＭＳ Ｐ明朝" panose="02020600040205080304" pitchFamily="18" charset="-128"/>
                        </a:rPr>
                        <a:t>～</a:t>
                      </a:r>
                      <a:r>
                        <a:rPr kumimoji="1" lang="en-US" altLang="ja-JP" sz="1000" b="0" dirty="0">
                          <a:solidFill>
                            <a:schemeClr val="tx1"/>
                          </a:solidFill>
                          <a:latin typeface="ＭＳ Ｐ明朝" panose="02020600040205080304" pitchFamily="18" charset="-128"/>
                          <a:ea typeface="ＭＳ Ｐ明朝" panose="02020600040205080304" pitchFamily="18" charset="-128"/>
                        </a:rPr>
                        <a:t>18:00</a:t>
                      </a:r>
                      <a:endParaRPr kumimoji="1" lang="ja-JP" altLang="en-US" sz="1000" b="0" dirty="0">
                        <a:solidFill>
                          <a:schemeClr val="tx1"/>
                        </a:solidFill>
                        <a:latin typeface="ＭＳ Ｐ明朝" panose="02020600040205080304" pitchFamily="18" charset="-128"/>
                        <a:ea typeface="ＭＳ Ｐ明朝" panose="02020600040205080304" pitchFamily="18"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60,055</a:t>
                      </a:r>
                      <a:r>
                        <a:rPr kumimoji="1" lang="ja-JP" altLang="en-US" sz="1000" b="0" dirty="0">
                          <a:solidFill>
                            <a:schemeClr val="tx1"/>
                          </a:solidFill>
                          <a:latin typeface="ＭＳ Ｐ明朝" panose="02020600040205080304" pitchFamily="18" charset="-128"/>
                          <a:ea typeface="ＭＳ Ｐ明朝" panose="02020600040205080304" pitchFamily="18" charset="-128"/>
                        </a:rPr>
                        <a:t>名</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44000">
                <a:tc gridSpan="4">
                  <a:txBody>
                    <a:bodyPr/>
                    <a:lstStyle/>
                    <a:p>
                      <a:pPr algn="r"/>
                      <a:r>
                        <a:rPr kumimoji="1" lang="en-US" altLang="ja-JP" sz="1000" b="1" i="0" dirty="0">
                          <a:solidFill>
                            <a:schemeClr val="tx1"/>
                          </a:solidFill>
                          <a:latin typeface="ＭＳ Ｐ明朝" panose="02020600040205080304" pitchFamily="18" charset="-128"/>
                          <a:ea typeface="ＭＳ Ｐ明朝" panose="02020600040205080304" pitchFamily="18" charset="-128"/>
                        </a:rPr>
                        <a:t>3</a:t>
                      </a:r>
                      <a:r>
                        <a:rPr kumimoji="1" lang="ja-JP" altLang="en-US" sz="1000" b="1" i="0" dirty="0">
                          <a:solidFill>
                            <a:schemeClr val="tx1"/>
                          </a:solidFill>
                          <a:latin typeface="ＭＳ Ｐ明朝" panose="02020600040205080304" pitchFamily="18" charset="-128"/>
                          <a:ea typeface="ＭＳ Ｐ明朝" panose="02020600040205080304" pitchFamily="18" charset="-128"/>
                        </a:rPr>
                        <a:t>日間合計</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sz="1000" dirty="0">
                        <a:latin typeface="Meiryo UI" panose="020B0604030504040204" pitchFamily="50" charset="-128"/>
                        <a:ea typeface="Meiryo UI" panose="020B0604030504040204" pitchFamily="50" charset="-128"/>
                      </a:endParaRPr>
                    </a:p>
                  </a:txBody>
                  <a:tcPr/>
                </a:tc>
                <a:tc hMerge="1">
                  <a:txBody>
                    <a:bodyPr/>
                    <a:lstStyle/>
                    <a:p>
                      <a:endParaRPr kumimoji="1" lang="ja-JP" altLang="en-US"/>
                    </a:p>
                  </a:txBody>
                  <a:tcPr/>
                </a:tc>
                <a:tc hMerge="1">
                  <a:txBody>
                    <a:bodyPr/>
                    <a:lstStyle/>
                    <a:p>
                      <a:endParaRPr kumimoji="1" lang="ja-JP" altLang="en-US" sz="1000" dirty="0">
                        <a:latin typeface="Meiryo UI" panose="020B0604030504040204" pitchFamily="50" charset="-128"/>
                        <a:ea typeface="Meiryo UI" panose="020B0604030504040204" pitchFamily="50" charset="-128"/>
                      </a:endParaRPr>
                    </a:p>
                  </a:txBody>
                  <a:tcPr/>
                </a:tc>
                <a:tc>
                  <a:txBody>
                    <a:bodyPr/>
                    <a:lstStyle/>
                    <a:p>
                      <a:pPr algn="r"/>
                      <a:r>
                        <a:rPr kumimoji="1" lang="en-US" altLang="ja-JP" sz="1000" b="1" i="0" dirty="0">
                          <a:solidFill>
                            <a:schemeClr val="tx1"/>
                          </a:solidFill>
                          <a:latin typeface="ＭＳ Ｐ明朝" panose="02020600040205080304" pitchFamily="18" charset="-128"/>
                          <a:ea typeface="ＭＳ Ｐ明朝" panose="02020600040205080304" pitchFamily="18" charset="-128"/>
                        </a:rPr>
                        <a:t>134,997</a:t>
                      </a:r>
                      <a:r>
                        <a:rPr kumimoji="1" lang="ja-JP" altLang="en-US" sz="1000" b="1" i="0" dirty="0">
                          <a:solidFill>
                            <a:schemeClr val="tx1"/>
                          </a:solidFill>
                          <a:latin typeface="ＭＳ Ｐ明朝" panose="02020600040205080304" pitchFamily="18" charset="-128"/>
                          <a:ea typeface="ＭＳ Ｐ明朝" panose="02020600040205080304" pitchFamily="18" charset="-128"/>
                        </a:rPr>
                        <a:t>名</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graphicFrame>
        <p:nvGraphicFramePr>
          <p:cNvPr id="12" name="表 11">
            <a:extLst>
              <a:ext uri="{FF2B5EF4-FFF2-40B4-BE49-F238E27FC236}">
                <a16:creationId xmlns:a16="http://schemas.microsoft.com/office/drawing/2014/main" id="{36E18057-1A97-57DC-DE86-1F435DEE0486}"/>
              </a:ext>
            </a:extLst>
          </p:cNvPr>
          <p:cNvGraphicFramePr>
            <a:graphicFrameLocks noGrp="1"/>
          </p:cNvGraphicFramePr>
          <p:nvPr/>
        </p:nvGraphicFramePr>
        <p:xfrm>
          <a:off x="387793" y="9019507"/>
          <a:ext cx="6108700" cy="799332"/>
        </p:xfrm>
        <a:graphic>
          <a:graphicData uri="http://schemas.openxmlformats.org/drawingml/2006/table">
            <a:tbl>
              <a:tblPr/>
              <a:tblGrid>
                <a:gridCol w="925982">
                  <a:extLst>
                    <a:ext uri="{9D8B030D-6E8A-4147-A177-3AD203B41FA5}">
                      <a16:colId xmlns:a16="http://schemas.microsoft.com/office/drawing/2014/main" val="1025117414"/>
                    </a:ext>
                  </a:extLst>
                </a:gridCol>
                <a:gridCol w="1000897">
                  <a:extLst>
                    <a:ext uri="{9D8B030D-6E8A-4147-A177-3AD203B41FA5}">
                      <a16:colId xmlns:a16="http://schemas.microsoft.com/office/drawing/2014/main" val="2886523847"/>
                    </a:ext>
                  </a:extLst>
                </a:gridCol>
                <a:gridCol w="2174831">
                  <a:extLst>
                    <a:ext uri="{9D8B030D-6E8A-4147-A177-3AD203B41FA5}">
                      <a16:colId xmlns:a16="http://schemas.microsoft.com/office/drawing/2014/main" val="2156935825"/>
                    </a:ext>
                  </a:extLst>
                </a:gridCol>
                <a:gridCol w="1176624">
                  <a:extLst>
                    <a:ext uri="{9D8B030D-6E8A-4147-A177-3AD203B41FA5}">
                      <a16:colId xmlns:a16="http://schemas.microsoft.com/office/drawing/2014/main" val="3894458863"/>
                    </a:ext>
                  </a:extLst>
                </a:gridCol>
                <a:gridCol w="830366">
                  <a:extLst>
                    <a:ext uri="{9D8B030D-6E8A-4147-A177-3AD203B41FA5}">
                      <a16:colId xmlns:a16="http://schemas.microsoft.com/office/drawing/2014/main" val="2235071053"/>
                    </a:ext>
                  </a:extLst>
                </a:gridCol>
              </a:tblGrid>
              <a:tr h="52885">
                <a:tc>
                  <a:txBody>
                    <a:bodyPr/>
                    <a:lstStyle/>
                    <a:p>
                      <a:pPr algn="ctr" rtl="0" fontAlgn="ctr"/>
                      <a:r>
                        <a:rPr lang="ja-JP" altLang="en-US" sz="1000" b="1" i="0" u="none" strike="noStrike" dirty="0">
                          <a:solidFill>
                            <a:srgbClr val="000000"/>
                          </a:solidFill>
                          <a:effectLst/>
                          <a:latin typeface="ＭＳ Ｐ明朝" panose="02020600040205080304" pitchFamily="18" charset="-128"/>
                          <a:ea typeface="ＭＳ Ｐ明朝" panose="02020600040205080304" pitchFamily="18" charset="-128"/>
                        </a:rPr>
                        <a:t>日付</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0" fontAlgn="ctr"/>
                      <a:r>
                        <a:rPr lang="ja-JP" altLang="en-US" sz="1000" b="1" i="0" u="none" strike="noStrike" dirty="0">
                          <a:solidFill>
                            <a:srgbClr val="000000"/>
                          </a:solidFill>
                          <a:effectLst/>
                          <a:latin typeface="ＭＳ Ｐ明朝" panose="02020600040205080304" pitchFamily="18" charset="-128"/>
                          <a:ea typeface="ＭＳ Ｐ明朝" panose="02020600040205080304" pitchFamily="18" charset="-128"/>
                        </a:rPr>
                        <a:t>天気</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0" fontAlgn="ctr"/>
                      <a:r>
                        <a:rPr lang="ja-JP" altLang="en-US" sz="1000" b="1" i="0" u="none" strike="noStrike" dirty="0">
                          <a:solidFill>
                            <a:srgbClr val="000000"/>
                          </a:solidFill>
                          <a:effectLst/>
                          <a:latin typeface="ＭＳ Ｐ明朝" panose="02020600040205080304" pitchFamily="18" charset="-128"/>
                          <a:ea typeface="ＭＳ Ｐ明朝" panose="02020600040205080304" pitchFamily="18" charset="-128"/>
                        </a:rPr>
                        <a:t>気温</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0" fontAlgn="ctr"/>
                      <a:r>
                        <a:rPr lang="ja-JP" altLang="en-US" sz="1000" b="1" i="0" u="none" strike="noStrike" dirty="0">
                          <a:solidFill>
                            <a:srgbClr val="000000"/>
                          </a:solidFill>
                          <a:effectLst/>
                          <a:latin typeface="ＭＳ Ｐ明朝" panose="02020600040205080304" pitchFamily="18" charset="-128"/>
                          <a:ea typeface="ＭＳ Ｐ明朝" panose="02020600040205080304" pitchFamily="18" charset="-128"/>
                        </a:rPr>
                        <a:t>開場時間</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0" fontAlgn="ctr"/>
                      <a:r>
                        <a:rPr lang="ja-JP" altLang="en-US" sz="1000" b="1" i="0" u="none" strike="noStrike" dirty="0">
                          <a:solidFill>
                            <a:srgbClr val="000000"/>
                          </a:solidFill>
                          <a:effectLst/>
                          <a:latin typeface="ＭＳ Ｐ明朝" panose="02020600040205080304" pitchFamily="18" charset="-128"/>
                          <a:ea typeface="ＭＳ Ｐ明朝" panose="02020600040205080304" pitchFamily="18" charset="-128"/>
                        </a:rPr>
                        <a:t>来場者数</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72199900"/>
                  </a:ext>
                </a:extLst>
              </a:tr>
              <a:tr h="159764">
                <a:tc>
                  <a:txBody>
                    <a:bodyPr/>
                    <a:lstStyle/>
                    <a:p>
                      <a:pPr algn="ctr" rtl="0" fontAlgn="ct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12</a:t>
                      </a: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月</a:t>
                      </a: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9</a:t>
                      </a: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日（金）</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くもりときどき晴れ</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b="0" dirty="0">
                          <a:solidFill>
                            <a:schemeClr val="tx1"/>
                          </a:solidFill>
                          <a:latin typeface="ＭＳ Ｐ明朝" panose="02020600040205080304" pitchFamily="18" charset="-128"/>
                          <a:ea typeface="ＭＳ Ｐ明朝" panose="02020600040205080304" pitchFamily="18" charset="-128"/>
                        </a:rPr>
                        <a:t>最高気温↑）</a:t>
                      </a:r>
                      <a:r>
                        <a:rPr kumimoji="1" lang="en-US" altLang="ja-JP" sz="1000" b="0" dirty="0">
                          <a:solidFill>
                            <a:schemeClr val="tx1"/>
                          </a:solidFill>
                          <a:latin typeface="ＭＳ Ｐ明朝" panose="02020600040205080304" pitchFamily="18" charset="-128"/>
                          <a:ea typeface="ＭＳ Ｐ明朝" panose="02020600040205080304" pitchFamily="18" charset="-128"/>
                        </a:rPr>
                        <a:t>23</a:t>
                      </a:r>
                      <a:r>
                        <a:rPr kumimoji="1" lang="ja-JP" altLang="en-US" sz="1000" b="0" dirty="0">
                          <a:solidFill>
                            <a:schemeClr val="tx1"/>
                          </a:solidFill>
                          <a:latin typeface="ＭＳ Ｐ明朝" panose="02020600040205080304" pitchFamily="18" charset="-128"/>
                          <a:ea typeface="ＭＳ Ｐ明朝" panose="02020600040205080304" pitchFamily="18" charset="-128"/>
                        </a:rPr>
                        <a:t>℃　最低気温↓）</a:t>
                      </a:r>
                      <a:r>
                        <a:rPr kumimoji="1" lang="en-US" altLang="ja-JP" sz="1000" b="0" dirty="0">
                          <a:solidFill>
                            <a:schemeClr val="tx1"/>
                          </a:solidFill>
                          <a:latin typeface="ＭＳ Ｐ明朝" panose="02020600040205080304" pitchFamily="18" charset="-128"/>
                          <a:ea typeface="ＭＳ Ｐ明朝" panose="02020600040205080304" pitchFamily="18" charset="-128"/>
                        </a:rPr>
                        <a:t>20</a:t>
                      </a:r>
                      <a:r>
                        <a:rPr kumimoji="1" lang="ja-JP" altLang="en-US" sz="1000" b="0" dirty="0">
                          <a:solidFill>
                            <a:schemeClr val="tx1"/>
                          </a:solidFill>
                          <a:latin typeface="ＭＳ Ｐ明朝" panose="02020600040205080304" pitchFamily="18" charset="-128"/>
                          <a:ea typeface="ＭＳ Ｐ明朝" panose="02020600040205080304" pitchFamily="18" charset="-128"/>
                        </a:rPr>
                        <a:t>℃</a:t>
                      </a:r>
                      <a:endParaRPr kumimoji="1" lang="en-US" altLang="ja-JP" sz="1000" b="0" dirty="0">
                        <a:solidFill>
                          <a:schemeClr val="tx1"/>
                        </a:solidFill>
                        <a:latin typeface="ＭＳ Ｐ明朝" panose="02020600040205080304" pitchFamily="18" charset="-128"/>
                        <a:ea typeface="ＭＳ Ｐ明朝" panose="02020600040205080304" pitchFamily="18"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12:30</a:t>
                      </a: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a:t>
                      </a: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19:00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ja-JP" altLang="en-US" sz="1000" b="0" i="0" u="none" strike="noStrike">
                          <a:solidFill>
                            <a:srgbClr val="000000"/>
                          </a:solidFill>
                          <a:effectLst/>
                          <a:latin typeface="ＭＳ Ｐ明朝" panose="02020600040205080304" pitchFamily="18" charset="-128"/>
                          <a:ea typeface="ＭＳ Ｐ明朝" panose="02020600040205080304" pitchFamily="18" charset="-128"/>
                        </a:rPr>
                        <a:t> </a:t>
                      </a: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32,000</a:t>
                      </a:r>
                      <a:r>
                        <a:rPr lang="ja-JP" altLang="en-US" sz="1000" b="0" i="0" u="none" strike="noStrike">
                          <a:solidFill>
                            <a:srgbClr val="000000"/>
                          </a:solidFill>
                          <a:effectLst/>
                          <a:latin typeface="ＭＳ Ｐ明朝" panose="02020600040205080304" pitchFamily="18" charset="-128"/>
                          <a:ea typeface="ＭＳ Ｐ明朝" panose="02020600040205080304" pitchFamily="18" charset="-128"/>
                        </a:rPr>
                        <a:t>名</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6262719"/>
                  </a:ext>
                </a:extLst>
              </a:tr>
              <a:tr h="159764">
                <a:tc>
                  <a:txBody>
                    <a:bodyPr/>
                    <a:lstStyle/>
                    <a:p>
                      <a:pPr algn="ctr" rtl="0" fontAlgn="ct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12</a:t>
                      </a: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月</a:t>
                      </a: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10</a:t>
                      </a: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日（土）</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くもりときどき晴れ</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b="0" dirty="0">
                          <a:solidFill>
                            <a:schemeClr val="tx1"/>
                          </a:solidFill>
                          <a:latin typeface="ＭＳ Ｐ明朝" panose="02020600040205080304" pitchFamily="18" charset="-128"/>
                          <a:ea typeface="ＭＳ Ｐ明朝" panose="02020600040205080304" pitchFamily="18" charset="-128"/>
                        </a:rPr>
                        <a:t>最高気温↑）</a:t>
                      </a:r>
                      <a:r>
                        <a:rPr kumimoji="1" lang="en-US" altLang="ja-JP" sz="1000" b="0" dirty="0">
                          <a:solidFill>
                            <a:schemeClr val="tx1"/>
                          </a:solidFill>
                          <a:latin typeface="ＭＳ Ｐ明朝" panose="02020600040205080304" pitchFamily="18" charset="-128"/>
                          <a:ea typeface="ＭＳ Ｐ明朝" panose="02020600040205080304" pitchFamily="18" charset="-128"/>
                        </a:rPr>
                        <a:t>24</a:t>
                      </a:r>
                      <a:r>
                        <a:rPr kumimoji="1" lang="ja-JP" altLang="en-US" sz="1000" b="0" dirty="0">
                          <a:solidFill>
                            <a:schemeClr val="tx1"/>
                          </a:solidFill>
                          <a:latin typeface="ＭＳ Ｐ明朝" panose="02020600040205080304" pitchFamily="18" charset="-128"/>
                          <a:ea typeface="ＭＳ Ｐ明朝" panose="02020600040205080304" pitchFamily="18" charset="-128"/>
                        </a:rPr>
                        <a:t>℃　最低気温↓）</a:t>
                      </a:r>
                      <a:r>
                        <a:rPr kumimoji="1" lang="en-US" altLang="ja-JP" sz="1000" b="0" dirty="0">
                          <a:solidFill>
                            <a:schemeClr val="tx1"/>
                          </a:solidFill>
                          <a:latin typeface="ＭＳ Ｐ明朝" panose="02020600040205080304" pitchFamily="18" charset="-128"/>
                          <a:ea typeface="ＭＳ Ｐ明朝" panose="02020600040205080304" pitchFamily="18" charset="-128"/>
                        </a:rPr>
                        <a:t>19</a:t>
                      </a:r>
                      <a:r>
                        <a:rPr kumimoji="1" lang="ja-JP" altLang="en-US" sz="1000" b="0" dirty="0">
                          <a:solidFill>
                            <a:schemeClr val="tx1"/>
                          </a:solidFill>
                          <a:latin typeface="ＭＳ Ｐ明朝" panose="02020600040205080304" pitchFamily="18" charset="-128"/>
                          <a:ea typeface="ＭＳ Ｐ明朝" panose="02020600040205080304" pitchFamily="18" charset="-128"/>
                        </a:rPr>
                        <a:t>℃</a:t>
                      </a:r>
                      <a:endParaRPr kumimoji="1" lang="en-US" altLang="ja-JP" sz="1000" b="0" dirty="0">
                        <a:solidFill>
                          <a:schemeClr val="tx1"/>
                        </a:solidFill>
                        <a:latin typeface="ＭＳ Ｐ明朝" panose="02020600040205080304" pitchFamily="18" charset="-128"/>
                        <a:ea typeface="ＭＳ Ｐ明朝" panose="02020600040205080304" pitchFamily="18"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10:00</a:t>
                      </a: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a:t>
                      </a: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19:00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44,000</a:t>
                      </a:r>
                      <a:r>
                        <a:rPr lang="ja-JP" altLang="en-US" sz="1000" b="0" i="0" u="none" strike="noStrike">
                          <a:solidFill>
                            <a:srgbClr val="000000"/>
                          </a:solidFill>
                          <a:effectLst/>
                          <a:latin typeface="ＭＳ Ｐ明朝" panose="02020600040205080304" pitchFamily="18" charset="-128"/>
                          <a:ea typeface="ＭＳ Ｐ明朝" panose="02020600040205080304" pitchFamily="18" charset="-128"/>
                        </a:rPr>
                        <a:t>名</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49307179"/>
                  </a:ext>
                </a:extLst>
              </a:tr>
              <a:tr h="159764">
                <a:tc>
                  <a:txBody>
                    <a:bodyPr/>
                    <a:lstStyle/>
                    <a:p>
                      <a:pPr algn="ctr" rtl="0"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12</a:t>
                      </a:r>
                      <a:r>
                        <a:rPr lang="ja-JP" altLang="en-US" sz="1000" b="0" i="0" u="none" strike="noStrike">
                          <a:solidFill>
                            <a:srgbClr val="000000"/>
                          </a:solidFill>
                          <a:effectLst/>
                          <a:latin typeface="ＭＳ Ｐ明朝" panose="02020600040205080304" pitchFamily="18" charset="-128"/>
                          <a:ea typeface="ＭＳ Ｐ明朝" panose="02020600040205080304" pitchFamily="18" charset="-128"/>
                        </a:rPr>
                        <a:t>月</a:t>
                      </a: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11</a:t>
                      </a:r>
                      <a:r>
                        <a:rPr lang="ja-JP" altLang="en-US" sz="1000" b="0" i="0" u="none" strike="noStrike">
                          <a:solidFill>
                            <a:srgbClr val="000000"/>
                          </a:solidFill>
                          <a:effectLst/>
                          <a:latin typeface="ＭＳ Ｐ明朝" panose="02020600040205080304" pitchFamily="18" charset="-128"/>
                          <a:ea typeface="ＭＳ Ｐ明朝" panose="02020600040205080304" pitchFamily="18" charset="-128"/>
                        </a:rPr>
                        <a:t>日（日）</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くもりときどき晴れ</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000" b="0" dirty="0">
                          <a:solidFill>
                            <a:schemeClr val="tx1"/>
                          </a:solidFill>
                          <a:latin typeface="ＭＳ Ｐ明朝" panose="02020600040205080304" pitchFamily="18" charset="-128"/>
                          <a:ea typeface="ＭＳ Ｐ明朝" panose="02020600040205080304" pitchFamily="18" charset="-128"/>
                        </a:rPr>
                        <a:t>最高気温↑）</a:t>
                      </a:r>
                      <a:r>
                        <a:rPr kumimoji="1" lang="en-US" altLang="ja-JP" sz="1000" b="0" dirty="0">
                          <a:solidFill>
                            <a:schemeClr val="tx1"/>
                          </a:solidFill>
                          <a:latin typeface="ＭＳ Ｐ明朝" panose="02020600040205080304" pitchFamily="18" charset="-128"/>
                          <a:ea typeface="ＭＳ Ｐ明朝" panose="02020600040205080304" pitchFamily="18" charset="-128"/>
                        </a:rPr>
                        <a:t>21</a:t>
                      </a:r>
                      <a:r>
                        <a:rPr kumimoji="1" lang="ja-JP" altLang="en-US" sz="1000" b="0" dirty="0">
                          <a:solidFill>
                            <a:schemeClr val="tx1"/>
                          </a:solidFill>
                          <a:latin typeface="ＭＳ Ｐ明朝" panose="02020600040205080304" pitchFamily="18" charset="-128"/>
                          <a:ea typeface="ＭＳ Ｐ明朝" panose="02020600040205080304" pitchFamily="18" charset="-128"/>
                        </a:rPr>
                        <a:t>℃　最低気温↓）</a:t>
                      </a:r>
                      <a:r>
                        <a:rPr kumimoji="1" lang="en-US" altLang="ja-JP" sz="1000" b="0" dirty="0">
                          <a:solidFill>
                            <a:schemeClr val="tx1"/>
                          </a:solidFill>
                          <a:latin typeface="ＭＳ Ｐ明朝" panose="02020600040205080304" pitchFamily="18" charset="-128"/>
                          <a:ea typeface="ＭＳ Ｐ明朝" panose="02020600040205080304" pitchFamily="18" charset="-128"/>
                        </a:rPr>
                        <a:t>19</a:t>
                      </a:r>
                      <a:r>
                        <a:rPr kumimoji="1" lang="ja-JP" altLang="en-US" sz="1000" b="0" dirty="0">
                          <a:solidFill>
                            <a:schemeClr val="tx1"/>
                          </a:solidFill>
                          <a:latin typeface="ＭＳ Ｐ明朝" panose="02020600040205080304" pitchFamily="18" charset="-128"/>
                          <a:ea typeface="ＭＳ Ｐ明朝" panose="02020600040205080304" pitchFamily="18" charset="-128"/>
                        </a:rPr>
                        <a:t>℃</a:t>
                      </a:r>
                      <a:endParaRPr kumimoji="1" lang="en-US" altLang="ja-JP" sz="1000" b="0" dirty="0">
                        <a:solidFill>
                          <a:schemeClr val="tx1"/>
                        </a:solidFill>
                        <a:latin typeface="ＭＳ Ｐ明朝" panose="02020600040205080304" pitchFamily="18" charset="-128"/>
                        <a:ea typeface="ＭＳ Ｐ明朝" panose="02020600040205080304" pitchFamily="18"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10:00</a:t>
                      </a: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a:t>
                      </a: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17:00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39,000</a:t>
                      </a: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名</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07002869"/>
                  </a:ext>
                </a:extLst>
              </a:tr>
              <a:tr h="118358">
                <a:tc gridSpan="4">
                  <a:txBody>
                    <a:bodyPr/>
                    <a:lstStyle/>
                    <a:p>
                      <a:pPr algn="r" rtl="0" fontAlgn="ctr"/>
                      <a:r>
                        <a:rPr lang="en-US" altLang="ja-JP" sz="1000" b="1" i="0" u="none" strike="noStrike" dirty="0">
                          <a:solidFill>
                            <a:srgbClr val="000000"/>
                          </a:solidFill>
                          <a:effectLst/>
                          <a:latin typeface="ＭＳ Ｐ明朝" panose="02020600040205080304" pitchFamily="18" charset="-128"/>
                          <a:ea typeface="ＭＳ Ｐ明朝" panose="02020600040205080304" pitchFamily="18" charset="-128"/>
                        </a:rPr>
                        <a:t>3</a:t>
                      </a:r>
                      <a:r>
                        <a:rPr lang="ja-JP" altLang="en-US" sz="1000" b="1" i="0" u="none" strike="noStrike" dirty="0">
                          <a:solidFill>
                            <a:srgbClr val="000000"/>
                          </a:solidFill>
                          <a:effectLst/>
                          <a:latin typeface="ＭＳ Ｐ明朝" panose="02020600040205080304" pitchFamily="18" charset="-128"/>
                          <a:ea typeface="ＭＳ Ｐ明朝" panose="02020600040205080304" pitchFamily="18" charset="-128"/>
                        </a:rPr>
                        <a:t>日間合計</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rtl="0" fontAlgn="ctr"/>
                      <a:r>
                        <a:rPr lang="en-US" altLang="ja-JP" sz="1000" b="1" i="0" u="none" strike="noStrike" dirty="0">
                          <a:solidFill>
                            <a:srgbClr val="000000"/>
                          </a:solidFill>
                          <a:effectLst/>
                          <a:latin typeface="ＭＳ Ｐ明朝" panose="02020600040205080304" pitchFamily="18" charset="-128"/>
                          <a:ea typeface="ＭＳ Ｐ明朝" panose="02020600040205080304" pitchFamily="18" charset="-128"/>
                        </a:rPr>
                        <a:t>115,000</a:t>
                      </a:r>
                      <a:r>
                        <a:rPr lang="ja-JP" altLang="en-US" sz="1000" b="1" i="0" u="none" strike="noStrike" dirty="0">
                          <a:solidFill>
                            <a:srgbClr val="000000"/>
                          </a:solidFill>
                          <a:effectLst/>
                          <a:latin typeface="ＭＳ Ｐ明朝" panose="02020600040205080304" pitchFamily="18" charset="-128"/>
                          <a:ea typeface="ＭＳ Ｐ明朝" panose="02020600040205080304" pitchFamily="18" charset="-128"/>
                        </a:rPr>
                        <a:t>名</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001232"/>
                  </a:ext>
                </a:extLst>
              </a:tr>
            </a:tbl>
          </a:graphicData>
        </a:graphic>
      </p:graphicFrame>
      <p:graphicFrame>
        <p:nvGraphicFramePr>
          <p:cNvPr id="13" name="表 12">
            <a:extLst>
              <a:ext uri="{FF2B5EF4-FFF2-40B4-BE49-F238E27FC236}">
                <a16:creationId xmlns:a16="http://schemas.microsoft.com/office/drawing/2014/main" id="{16F1FB13-34CC-156D-3A45-275D2CC3E0CC}"/>
              </a:ext>
            </a:extLst>
          </p:cNvPr>
          <p:cNvGraphicFramePr>
            <a:graphicFrameLocks noGrp="1"/>
          </p:cNvGraphicFramePr>
          <p:nvPr/>
        </p:nvGraphicFramePr>
        <p:xfrm>
          <a:off x="331729" y="1481934"/>
          <a:ext cx="6040053" cy="617220"/>
        </p:xfrm>
        <a:graphic>
          <a:graphicData uri="http://schemas.openxmlformats.org/drawingml/2006/table">
            <a:tbl>
              <a:tblPr/>
              <a:tblGrid>
                <a:gridCol w="829374">
                  <a:extLst>
                    <a:ext uri="{9D8B030D-6E8A-4147-A177-3AD203B41FA5}">
                      <a16:colId xmlns:a16="http://schemas.microsoft.com/office/drawing/2014/main" val="1026158603"/>
                    </a:ext>
                  </a:extLst>
                </a:gridCol>
                <a:gridCol w="884470">
                  <a:extLst>
                    <a:ext uri="{9D8B030D-6E8A-4147-A177-3AD203B41FA5}">
                      <a16:colId xmlns:a16="http://schemas.microsoft.com/office/drawing/2014/main" val="1085184238"/>
                    </a:ext>
                  </a:extLst>
                </a:gridCol>
                <a:gridCol w="2292963">
                  <a:extLst>
                    <a:ext uri="{9D8B030D-6E8A-4147-A177-3AD203B41FA5}">
                      <a16:colId xmlns:a16="http://schemas.microsoft.com/office/drawing/2014/main" val="1282139447"/>
                    </a:ext>
                  </a:extLst>
                </a:gridCol>
                <a:gridCol w="1147864">
                  <a:extLst>
                    <a:ext uri="{9D8B030D-6E8A-4147-A177-3AD203B41FA5}">
                      <a16:colId xmlns:a16="http://schemas.microsoft.com/office/drawing/2014/main" val="695848190"/>
                    </a:ext>
                  </a:extLst>
                </a:gridCol>
                <a:gridCol w="885382">
                  <a:extLst>
                    <a:ext uri="{9D8B030D-6E8A-4147-A177-3AD203B41FA5}">
                      <a16:colId xmlns:a16="http://schemas.microsoft.com/office/drawing/2014/main" val="1152252954"/>
                    </a:ext>
                  </a:extLst>
                </a:gridCol>
              </a:tblGrid>
              <a:tr h="141788">
                <a:tc>
                  <a:txBody>
                    <a:bodyPr/>
                    <a:lstStyle/>
                    <a:p>
                      <a:pPr algn="ctr" rtl="0" fontAlgn="ctr"/>
                      <a:r>
                        <a:rPr lang="ja-JP" altLang="en-US" sz="1050" b="1" i="0" u="none" strike="noStrike" dirty="0">
                          <a:solidFill>
                            <a:srgbClr val="000000"/>
                          </a:solidFill>
                          <a:effectLst/>
                          <a:latin typeface="ＭＳ Ｐ明朝" panose="02020600040205080304" pitchFamily="18" charset="-128"/>
                          <a:ea typeface="ＭＳ Ｐ明朝" panose="02020600040205080304" pitchFamily="18" charset="-128"/>
                        </a:rPr>
                        <a:t>日付</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0" fontAlgn="ctr"/>
                      <a:r>
                        <a:rPr lang="ja-JP" altLang="en-US" sz="1050" b="1" i="0" u="none" strike="noStrike" dirty="0">
                          <a:solidFill>
                            <a:srgbClr val="000000"/>
                          </a:solidFill>
                          <a:effectLst/>
                          <a:latin typeface="ＭＳ Ｐ明朝" panose="02020600040205080304" pitchFamily="18" charset="-128"/>
                          <a:ea typeface="ＭＳ Ｐ明朝" panose="02020600040205080304" pitchFamily="18" charset="-128"/>
                        </a:rPr>
                        <a:t>天気</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0" fontAlgn="ctr"/>
                      <a:r>
                        <a:rPr lang="ja-JP" altLang="en-US" sz="1050" b="1" i="0" u="none" strike="noStrike" dirty="0">
                          <a:solidFill>
                            <a:srgbClr val="000000"/>
                          </a:solidFill>
                          <a:effectLst/>
                          <a:latin typeface="ＭＳ Ｐ明朝" panose="02020600040205080304" pitchFamily="18" charset="-128"/>
                          <a:ea typeface="ＭＳ Ｐ明朝" panose="02020600040205080304" pitchFamily="18" charset="-128"/>
                        </a:rPr>
                        <a:t>気温</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0" fontAlgn="ctr"/>
                      <a:r>
                        <a:rPr lang="ja-JP" altLang="en-US" sz="1050" b="1" i="0" u="none" strike="noStrike" dirty="0">
                          <a:solidFill>
                            <a:srgbClr val="000000"/>
                          </a:solidFill>
                          <a:effectLst/>
                          <a:latin typeface="ＭＳ Ｐ明朝" panose="02020600040205080304" pitchFamily="18" charset="-128"/>
                          <a:ea typeface="ＭＳ Ｐ明朝" panose="02020600040205080304" pitchFamily="18" charset="-128"/>
                        </a:rPr>
                        <a:t>開場時間</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0" fontAlgn="ctr"/>
                      <a:r>
                        <a:rPr lang="ja-JP" altLang="en-US" sz="1050" b="1" i="0" u="none" strike="noStrike" dirty="0">
                          <a:solidFill>
                            <a:srgbClr val="000000"/>
                          </a:solidFill>
                          <a:effectLst/>
                          <a:latin typeface="ＭＳ Ｐ明朝" panose="02020600040205080304" pitchFamily="18" charset="-128"/>
                          <a:ea typeface="ＭＳ Ｐ明朝" panose="02020600040205080304" pitchFamily="18" charset="-128"/>
                        </a:rPr>
                        <a:t>来場者数</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238580321"/>
                  </a:ext>
                </a:extLst>
              </a:tr>
              <a:tr h="121404">
                <a:tc>
                  <a:txBody>
                    <a:bodyPr/>
                    <a:lstStyle/>
                    <a:p>
                      <a:pPr algn="ctr" rtl="0" fontAlgn="ct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3</a:t>
                      </a: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月</a:t>
                      </a: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5</a:t>
                      </a: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日（土）</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曇り</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最高気温↑）</a:t>
                      </a: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22.2℃</a:t>
                      </a: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最低気温↓）</a:t>
                      </a: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19.8℃</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10:00</a:t>
                      </a: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a:t>
                      </a: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18:00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36,584</a:t>
                      </a: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名</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94117075"/>
                  </a:ext>
                </a:extLst>
              </a:tr>
              <a:tr h="141935">
                <a:tc>
                  <a:txBody>
                    <a:bodyPr/>
                    <a:lstStyle/>
                    <a:p>
                      <a:pPr algn="ctr" rtl="0" fontAlgn="ct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3</a:t>
                      </a:r>
                      <a:r>
                        <a:rPr lang="ja-JP" altLang="en-US" sz="1000" b="0" i="0" u="none" strike="noStrike">
                          <a:solidFill>
                            <a:srgbClr val="000000"/>
                          </a:solidFill>
                          <a:effectLst/>
                          <a:latin typeface="ＭＳ Ｐ明朝" panose="02020600040205080304" pitchFamily="18" charset="-128"/>
                          <a:ea typeface="ＭＳ Ｐ明朝" panose="02020600040205080304" pitchFamily="18" charset="-128"/>
                        </a:rPr>
                        <a:t>月</a:t>
                      </a:r>
                      <a:r>
                        <a:rPr lang="en-US" altLang="ja-JP" sz="1000" b="0" i="0" u="none" strike="noStrike">
                          <a:solidFill>
                            <a:srgbClr val="000000"/>
                          </a:solidFill>
                          <a:effectLst/>
                          <a:latin typeface="ＭＳ Ｐ明朝" panose="02020600040205080304" pitchFamily="18" charset="-128"/>
                          <a:ea typeface="ＭＳ Ｐ明朝" panose="02020600040205080304" pitchFamily="18" charset="-128"/>
                        </a:rPr>
                        <a:t>6</a:t>
                      </a:r>
                      <a:r>
                        <a:rPr lang="ja-JP" altLang="en-US" sz="1000" b="0" i="0" u="none" strike="noStrike">
                          <a:solidFill>
                            <a:srgbClr val="000000"/>
                          </a:solidFill>
                          <a:effectLst/>
                          <a:latin typeface="ＭＳ Ｐ明朝" panose="02020600040205080304" pitchFamily="18" charset="-128"/>
                          <a:ea typeface="ＭＳ Ｐ明朝" panose="02020600040205080304" pitchFamily="18" charset="-128"/>
                        </a:rPr>
                        <a:t>日（日）</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ja-JP" altLang="en-US" sz="1000" b="0" i="0" u="none" strike="noStrike">
                          <a:solidFill>
                            <a:srgbClr val="000000"/>
                          </a:solidFill>
                          <a:effectLst/>
                          <a:latin typeface="ＭＳ Ｐ明朝" panose="02020600040205080304" pitchFamily="18" charset="-128"/>
                          <a:ea typeface="ＭＳ Ｐ明朝" panose="02020600040205080304" pitchFamily="18" charset="-128"/>
                        </a:rPr>
                        <a:t>曇り</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最高気温↑）</a:t>
                      </a: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20.0℃</a:t>
                      </a: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最低気温↓）</a:t>
                      </a: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19.1℃</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10:00</a:t>
                      </a: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a:t>
                      </a: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18:00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ct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39,026</a:t>
                      </a: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名</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28731078"/>
                  </a:ext>
                </a:extLst>
              </a:tr>
              <a:tr h="141788">
                <a:tc gridSpan="4">
                  <a:txBody>
                    <a:bodyPr/>
                    <a:lstStyle/>
                    <a:p>
                      <a:pPr algn="r" rtl="0" fontAlgn="ctr"/>
                      <a:r>
                        <a:rPr lang="en-US" altLang="ja-JP" sz="1000" b="1" i="0" u="none" strike="noStrike" dirty="0">
                          <a:solidFill>
                            <a:srgbClr val="000000"/>
                          </a:solidFill>
                          <a:effectLst/>
                          <a:latin typeface="ＭＳ Ｐ明朝" panose="02020600040205080304" pitchFamily="18" charset="-128"/>
                          <a:ea typeface="ＭＳ Ｐ明朝" panose="02020600040205080304" pitchFamily="18" charset="-128"/>
                        </a:rPr>
                        <a:t>2</a:t>
                      </a:r>
                      <a:r>
                        <a:rPr lang="ja-JP" altLang="en-US" sz="1000" b="1" i="0" u="none" strike="noStrike" dirty="0">
                          <a:solidFill>
                            <a:srgbClr val="000000"/>
                          </a:solidFill>
                          <a:effectLst/>
                          <a:latin typeface="ＭＳ Ｐ明朝" panose="02020600040205080304" pitchFamily="18" charset="-128"/>
                          <a:ea typeface="ＭＳ Ｐ明朝" panose="02020600040205080304" pitchFamily="18" charset="-128"/>
                        </a:rPr>
                        <a:t>日間合計</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r" rtl="0" fontAlgn="ctr"/>
                      <a:r>
                        <a:rPr lang="en-US" altLang="ja-JP" sz="1000" b="1" i="0" u="none" strike="noStrike" dirty="0">
                          <a:solidFill>
                            <a:srgbClr val="000000"/>
                          </a:solidFill>
                          <a:effectLst/>
                          <a:latin typeface="ＭＳ Ｐ明朝" panose="02020600040205080304" pitchFamily="18" charset="-128"/>
                          <a:ea typeface="ＭＳ Ｐ明朝" panose="02020600040205080304" pitchFamily="18" charset="-128"/>
                        </a:rPr>
                        <a:t>75,610</a:t>
                      </a:r>
                      <a:r>
                        <a:rPr lang="ja-JP" altLang="en-US" sz="1000" b="1" i="0" u="none" strike="noStrike" dirty="0">
                          <a:solidFill>
                            <a:srgbClr val="000000"/>
                          </a:solidFill>
                          <a:effectLst/>
                          <a:latin typeface="ＭＳ Ｐ明朝" panose="02020600040205080304" pitchFamily="18" charset="-128"/>
                          <a:ea typeface="ＭＳ Ｐ明朝" panose="02020600040205080304" pitchFamily="18" charset="-128"/>
                        </a:rPr>
                        <a:t>名</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04939484"/>
                  </a:ext>
                </a:extLst>
              </a:tr>
            </a:tbl>
          </a:graphicData>
        </a:graphic>
      </p:graphicFrame>
      <p:pic>
        <p:nvPicPr>
          <p:cNvPr id="14" name="図 13">
            <a:extLst>
              <a:ext uri="{FF2B5EF4-FFF2-40B4-BE49-F238E27FC236}">
                <a16:creationId xmlns:a16="http://schemas.microsoft.com/office/drawing/2014/main" id="{8BFF6ACD-EE41-448B-8FBA-EEF2040C368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519608" y="505774"/>
            <a:ext cx="684673" cy="954000"/>
          </a:xfrm>
          <a:prstGeom prst="rect">
            <a:avLst/>
          </a:prstGeom>
        </p:spPr>
      </p:pic>
      <p:grpSp>
        <p:nvGrpSpPr>
          <p:cNvPr id="2" name="グループ化 1">
            <a:extLst>
              <a:ext uri="{FF2B5EF4-FFF2-40B4-BE49-F238E27FC236}">
                <a16:creationId xmlns:a16="http://schemas.microsoft.com/office/drawing/2014/main" id="{6F891BB5-1D91-BCF9-E486-4D98FAC49C82}"/>
              </a:ext>
            </a:extLst>
          </p:cNvPr>
          <p:cNvGrpSpPr/>
          <p:nvPr/>
        </p:nvGrpSpPr>
        <p:grpSpPr>
          <a:xfrm>
            <a:off x="4541813" y="4220572"/>
            <a:ext cx="1909320" cy="954000"/>
            <a:chOff x="4485749" y="2313261"/>
            <a:chExt cx="1909320" cy="954000"/>
          </a:xfrm>
        </p:grpSpPr>
        <p:pic>
          <p:nvPicPr>
            <p:cNvPr id="29" name="図 28">
              <a:extLst>
                <a:ext uri="{FF2B5EF4-FFF2-40B4-BE49-F238E27FC236}">
                  <a16:creationId xmlns:a16="http://schemas.microsoft.com/office/drawing/2014/main" id="{708FAFC0-B682-4655-3521-4A939AD4F45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485749" y="2313261"/>
              <a:ext cx="672447" cy="954000"/>
            </a:xfrm>
            <a:prstGeom prst="rect">
              <a:avLst/>
            </a:prstGeom>
          </p:spPr>
        </p:pic>
        <p:pic>
          <p:nvPicPr>
            <p:cNvPr id="15" name="図 14">
              <a:extLst>
                <a:ext uri="{FF2B5EF4-FFF2-40B4-BE49-F238E27FC236}">
                  <a16:creationId xmlns:a16="http://schemas.microsoft.com/office/drawing/2014/main" id="{F56AD73F-CFF0-4541-6279-5C409C39338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204281" y="2370468"/>
              <a:ext cx="1190788" cy="892418"/>
            </a:xfrm>
            <a:prstGeom prst="rect">
              <a:avLst/>
            </a:prstGeom>
          </p:spPr>
        </p:pic>
      </p:grpSp>
      <p:pic>
        <p:nvPicPr>
          <p:cNvPr id="16" name="図 15">
            <a:extLst>
              <a:ext uri="{FF2B5EF4-FFF2-40B4-BE49-F238E27FC236}">
                <a16:creationId xmlns:a16="http://schemas.microsoft.com/office/drawing/2014/main" id="{BED462FB-957D-2D7C-787C-EB0D657891D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304757" y="6172670"/>
            <a:ext cx="1165448" cy="873410"/>
          </a:xfrm>
          <a:prstGeom prst="rect">
            <a:avLst/>
          </a:prstGeom>
        </p:spPr>
      </p:pic>
      <p:pic>
        <p:nvPicPr>
          <p:cNvPr id="39" name="図 38" descr="建物の前に立っている男性と群衆&#10;&#10;中程度の精度で自動的に生成された説明">
            <a:extLst>
              <a:ext uri="{FF2B5EF4-FFF2-40B4-BE49-F238E27FC236}">
                <a16:creationId xmlns:a16="http://schemas.microsoft.com/office/drawing/2014/main" id="{4F625E14-3B1D-C334-EED6-D6CE1331B070}"/>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248693" y="517593"/>
            <a:ext cx="1070803" cy="926478"/>
          </a:xfrm>
          <a:prstGeom prst="rect">
            <a:avLst/>
          </a:prstGeom>
        </p:spPr>
      </p:pic>
      <p:cxnSp>
        <p:nvCxnSpPr>
          <p:cNvPr id="6" name="直線コネクタ 5">
            <a:extLst>
              <a:ext uri="{FF2B5EF4-FFF2-40B4-BE49-F238E27FC236}">
                <a16:creationId xmlns:a16="http://schemas.microsoft.com/office/drawing/2014/main" id="{30405C96-0BC5-C8B0-402C-64BE8E7C116B}"/>
              </a:ext>
            </a:extLst>
          </p:cNvPr>
          <p:cNvCxnSpPr/>
          <p:nvPr/>
        </p:nvCxnSpPr>
        <p:spPr>
          <a:xfrm>
            <a:off x="0" y="436992"/>
            <a:ext cx="6858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 Box 9">
            <a:extLst>
              <a:ext uri="{FF2B5EF4-FFF2-40B4-BE49-F238E27FC236}">
                <a16:creationId xmlns:a16="http://schemas.microsoft.com/office/drawing/2014/main" id="{50D354EA-36CC-C3AE-CFC7-4B19539A4AF3}"/>
              </a:ext>
            </a:extLst>
          </p:cNvPr>
          <p:cNvSpPr txBox="1">
            <a:spLocks noChangeArrowheads="1"/>
          </p:cNvSpPr>
          <p:nvPr/>
        </p:nvSpPr>
        <p:spPr bwMode="auto">
          <a:xfrm>
            <a:off x="6232525" y="9661104"/>
            <a:ext cx="625475" cy="236475"/>
          </a:xfrm>
          <a:prstGeom prst="rect">
            <a:avLst/>
          </a:prstGeom>
          <a:noFill/>
          <a:ln w="9525">
            <a:noFill/>
            <a:miter lim="800000"/>
            <a:headEnd/>
            <a:tailEnd/>
          </a:ln>
          <a:effectLst/>
        </p:spPr>
        <p:txBody>
          <a:bodyPr wrap="square">
            <a:spAutoFit/>
          </a:bodyPr>
          <a:lstStyle/>
          <a:p>
            <a:pPr algn="r">
              <a:lnSpc>
                <a:spcPct val="120000"/>
              </a:lnSpc>
            </a:pPr>
            <a:r>
              <a:rPr lang="en-US" altLang="ja-JP" sz="900" dirty="0">
                <a:latin typeface="ＭＳ Ｐ明朝" panose="02020600040205080304" pitchFamily="18" charset="-128"/>
                <a:ea typeface="ＭＳ Ｐ明朝" panose="02020600040205080304" pitchFamily="18" charset="-128"/>
                <a:cs typeface="Meiryo UI" pitchFamily="50" charset="-128"/>
              </a:rPr>
              <a:t>6.</a:t>
            </a:r>
          </a:p>
        </p:txBody>
      </p:sp>
      <p:graphicFrame>
        <p:nvGraphicFramePr>
          <p:cNvPr id="10" name="表 9">
            <a:extLst>
              <a:ext uri="{FF2B5EF4-FFF2-40B4-BE49-F238E27FC236}">
                <a16:creationId xmlns:a16="http://schemas.microsoft.com/office/drawing/2014/main" id="{A09C8D07-DA48-A4EC-F97A-3450ED587D41}"/>
              </a:ext>
            </a:extLst>
          </p:cNvPr>
          <p:cNvGraphicFramePr>
            <a:graphicFrameLocks noGrp="1"/>
          </p:cNvGraphicFramePr>
          <p:nvPr/>
        </p:nvGraphicFramePr>
        <p:xfrm>
          <a:off x="331729" y="3299223"/>
          <a:ext cx="6082413" cy="914400"/>
        </p:xfrm>
        <a:graphic>
          <a:graphicData uri="http://schemas.openxmlformats.org/drawingml/2006/table">
            <a:tbl>
              <a:tblPr firstRow="1" bandRow="1">
                <a:tableStyleId>{5C22544A-7EE6-4342-B048-85BDC9FD1C3A}</a:tableStyleId>
              </a:tblPr>
              <a:tblGrid>
                <a:gridCol w="881444">
                  <a:extLst>
                    <a:ext uri="{9D8B030D-6E8A-4147-A177-3AD203B41FA5}">
                      <a16:colId xmlns:a16="http://schemas.microsoft.com/office/drawing/2014/main" val="20000"/>
                    </a:ext>
                  </a:extLst>
                </a:gridCol>
                <a:gridCol w="885038">
                  <a:extLst>
                    <a:ext uri="{9D8B030D-6E8A-4147-A177-3AD203B41FA5}">
                      <a16:colId xmlns:a16="http://schemas.microsoft.com/office/drawing/2014/main" val="20001"/>
                    </a:ext>
                  </a:extLst>
                </a:gridCol>
                <a:gridCol w="2282013">
                  <a:extLst>
                    <a:ext uri="{9D8B030D-6E8A-4147-A177-3AD203B41FA5}">
                      <a16:colId xmlns:a16="http://schemas.microsoft.com/office/drawing/2014/main" val="1095913216"/>
                    </a:ext>
                  </a:extLst>
                </a:gridCol>
                <a:gridCol w="1067265">
                  <a:extLst>
                    <a:ext uri="{9D8B030D-6E8A-4147-A177-3AD203B41FA5}">
                      <a16:colId xmlns:a16="http://schemas.microsoft.com/office/drawing/2014/main" val="20002"/>
                    </a:ext>
                  </a:extLst>
                </a:gridCol>
                <a:gridCol w="966653">
                  <a:extLst>
                    <a:ext uri="{9D8B030D-6E8A-4147-A177-3AD203B41FA5}">
                      <a16:colId xmlns:a16="http://schemas.microsoft.com/office/drawing/2014/main" val="20003"/>
                    </a:ext>
                  </a:extLst>
                </a:gridCol>
              </a:tblGrid>
              <a:tr h="144000">
                <a:tc>
                  <a:txBody>
                    <a:bodyPr/>
                    <a:lstStyle/>
                    <a:p>
                      <a:pPr algn="ctr"/>
                      <a:r>
                        <a:rPr kumimoji="1" lang="ja-JP" altLang="en-US" sz="1000" b="1" dirty="0">
                          <a:solidFill>
                            <a:schemeClr val="tx1"/>
                          </a:solidFill>
                          <a:latin typeface="ＭＳ Ｐ明朝" panose="02020600040205080304" pitchFamily="18" charset="-128"/>
                          <a:ea typeface="ＭＳ Ｐ明朝" panose="02020600040205080304" pitchFamily="18" charset="-128"/>
                        </a:rPr>
                        <a:t>日付</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dirty="0">
                          <a:solidFill>
                            <a:schemeClr val="tx1"/>
                          </a:solidFill>
                          <a:latin typeface="ＭＳ Ｐ明朝" panose="02020600040205080304" pitchFamily="18" charset="-128"/>
                          <a:ea typeface="ＭＳ Ｐ明朝" panose="02020600040205080304" pitchFamily="18" charset="-128"/>
                        </a:rPr>
                        <a:t>天気</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dirty="0">
                          <a:solidFill>
                            <a:schemeClr val="tx1"/>
                          </a:solidFill>
                          <a:latin typeface="ＭＳ Ｐ明朝" panose="02020600040205080304" pitchFamily="18" charset="-128"/>
                          <a:ea typeface="ＭＳ Ｐ明朝" panose="02020600040205080304" pitchFamily="18" charset="-128"/>
                        </a:rPr>
                        <a:t>気温</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dirty="0">
                          <a:solidFill>
                            <a:schemeClr val="tx1"/>
                          </a:solidFill>
                          <a:latin typeface="ＭＳ Ｐ明朝" panose="02020600040205080304" pitchFamily="18" charset="-128"/>
                          <a:ea typeface="ＭＳ Ｐ明朝" panose="02020600040205080304" pitchFamily="18" charset="-128"/>
                        </a:rPr>
                        <a:t>開場時間</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1000" b="1" dirty="0">
                          <a:solidFill>
                            <a:schemeClr val="tx1"/>
                          </a:solidFill>
                          <a:latin typeface="ＭＳ Ｐ明朝" panose="02020600040205080304" pitchFamily="18" charset="-128"/>
                          <a:ea typeface="ＭＳ Ｐ明朝" panose="02020600040205080304" pitchFamily="18" charset="-128"/>
                        </a:rPr>
                        <a:t>来場者数</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44000">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11</a:t>
                      </a:r>
                      <a:r>
                        <a:rPr kumimoji="1" lang="ja-JP" altLang="en-US" sz="1000" b="0" dirty="0">
                          <a:solidFill>
                            <a:schemeClr val="tx1"/>
                          </a:solidFill>
                          <a:latin typeface="ＭＳ Ｐ明朝" panose="02020600040205080304" pitchFamily="18" charset="-128"/>
                          <a:ea typeface="ＭＳ Ｐ明朝" panose="02020600040205080304" pitchFamily="18" charset="-128"/>
                        </a:rPr>
                        <a:t>月</a:t>
                      </a:r>
                      <a:r>
                        <a:rPr kumimoji="1" lang="en-US" altLang="ja-JP" sz="1000" b="0" dirty="0">
                          <a:solidFill>
                            <a:schemeClr val="tx1"/>
                          </a:solidFill>
                          <a:latin typeface="ＭＳ Ｐ明朝" panose="02020600040205080304" pitchFamily="18" charset="-128"/>
                          <a:ea typeface="ＭＳ Ｐ明朝" panose="02020600040205080304" pitchFamily="18" charset="-128"/>
                        </a:rPr>
                        <a:t>16</a:t>
                      </a:r>
                      <a:r>
                        <a:rPr kumimoji="1" lang="ja-JP" altLang="en-US" sz="1000" b="0" dirty="0">
                          <a:solidFill>
                            <a:schemeClr val="tx1"/>
                          </a:solidFill>
                          <a:latin typeface="ＭＳ Ｐ明朝" panose="02020600040205080304" pitchFamily="18" charset="-128"/>
                          <a:ea typeface="ＭＳ Ｐ明朝" panose="02020600040205080304" pitchFamily="18" charset="-128"/>
                        </a:rPr>
                        <a:t>日（土）</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12:00</a:t>
                      </a:r>
                      <a:r>
                        <a:rPr kumimoji="1" lang="ja-JP" altLang="en-US" sz="1000" b="0" dirty="0">
                          <a:solidFill>
                            <a:schemeClr val="tx1"/>
                          </a:solidFill>
                          <a:latin typeface="ＭＳ Ｐ明朝" panose="02020600040205080304" pitchFamily="18" charset="-128"/>
                          <a:ea typeface="ＭＳ Ｐ明朝" panose="02020600040205080304" pitchFamily="18" charset="-128"/>
                        </a:rPr>
                        <a:t>～</a:t>
                      </a:r>
                      <a:r>
                        <a:rPr kumimoji="1" lang="en-US" altLang="ja-JP" sz="1000" b="0" dirty="0">
                          <a:solidFill>
                            <a:schemeClr val="tx1"/>
                          </a:solidFill>
                          <a:latin typeface="ＭＳ Ｐ明朝" panose="02020600040205080304" pitchFamily="18" charset="-128"/>
                          <a:ea typeface="ＭＳ Ｐ明朝" panose="02020600040205080304" pitchFamily="18" charset="-128"/>
                        </a:rPr>
                        <a:t>19:00</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b="0" baseline="0" dirty="0">
                          <a:solidFill>
                            <a:schemeClr val="tx1"/>
                          </a:solidFill>
                          <a:latin typeface="ＭＳ Ｐ明朝" panose="02020600040205080304" pitchFamily="18" charset="-128"/>
                          <a:ea typeface="ＭＳ Ｐ明朝" panose="02020600040205080304" pitchFamily="18" charset="-128"/>
                        </a:rPr>
                        <a:t>80,399</a:t>
                      </a:r>
                      <a:r>
                        <a:rPr kumimoji="1" lang="ja-JP" altLang="en-US" sz="1000" b="0" dirty="0">
                          <a:solidFill>
                            <a:schemeClr val="tx1"/>
                          </a:solidFill>
                          <a:latin typeface="ＭＳ Ｐ明朝" panose="02020600040205080304" pitchFamily="18" charset="-128"/>
                          <a:ea typeface="ＭＳ Ｐ明朝" panose="02020600040205080304" pitchFamily="18" charset="-128"/>
                        </a:rPr>
                        <a:t>名</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44000">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11</a:t>
                      </a:r>
                      <a:r>
                        <a:rPr kumimoji="1" lang="ja-JP" altLang="en-US" sz="1000" b="0" dirty="0">
                          <a:solidFill>
                            <a:schemeClr val="tx1"/>
                          </a:solidFill>
                          <a:latin typeface="ＭＳ Ｐ明朝" panose="02020600040205080304" pitchFamily="18" charset="-128"/>
                          <a:ea typeface="ＭＳ Ｐ明朝" panose="02020600040205080304" pitchFamily="18" charset="-128"/>
                        </a:rPr>
                        <a:t>月</a:t>
                      </a:r>
                      <a:r>
                        <a:rPr kumimoji="1" lang="en-US" altLang="ja-JP" sz="1000" b="0" dirty="0">
                          <a:solidFill>
                            <a:schemeClr val="tx1"/>
                          </a:solidFill>
                          <a:latin typeface="ＭＳ Ｐ明朝" panose="02020600040205080304" pitchFamily="18" charset="-128"/>
                          <a:ea typeface="ＭＳ Ｐ明朝" panose="02020600040205080304" pitchFamily="18" charset="-128"/>
                        </a:rPr>
                        <a:t>17</a:t>
                      </a:r>
                      <a:r>
                        <a:rPr kumimoji="1" lang="ja-JP" altLang="en-US" sz="1000" b="0" dirty="0">
                          <a:solidFill>
                            <a:schemeClr val="tx1"/>
                          </a:solidFill>
                          <a:latin typeface="ＭＳ Ｐ明朝" panose="02020600040205080304" pitchFamily="18" charset="-128"/>
                          <a:ea typeface="ＭＳ Ｐ明朝" panose="02020600040205080304" pitchFamily="18" charset="-128"/>
                        </a:rPr>
                        <a:t>日（日）</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10:00</a:t>
                      </a:r>
                      <a:r>
                        <a:rPr kumimoji="1" lang="ja-JP" altLang="en-US" sz="1000" b="0" dirty="0">
                          <a:solidFill>
                            <a:schemeClr val="tx1"/>
                          </a:solidFill>
                          <a:latin typeface="ＭＳ Ｐ明朝" panose="02020600040205080304" pitchFamily="18" charset="-128"/>
                          <a:ea typeface="ＭＳ Ｐ明朝" panose="02020600040205080304" pitchFamily="18" charset="-128"/>
                        </a:rPr>
                        <a:t>～</a:t>
                      </a:r>
                      <a:r>
                        <a:rPr kumimoji="1" lang="en-US" altLang="ja-JP" sz="1000" b="0" dirty="0">
                          <a:solidFill>
                            <a:schemeClr val="tx1"/>
                          </a:solidFill>
                          <a:latin typeface="ＭＳ Ｐ明朝" panose="02020600040205080304" pitchFamily="18" charset="-128"/>
                          <a:ea typeface="ＭＳ Ｐ明朝" panose="02020600040205080304" pitchFamily="18" charset="-128"/>
                        </a:rPr>
                        <a:t>18:00</a:t>
                      </a:r>
                      <a:endParaRPr kumimoji="1" lang="ja-JP" altLang="en-US" sz="1000" b="0" dirty="0">
                        <a:solidFill>
                          <a:schemeClr val="tx1"/>
                        </a:solidFill>
                        <a:latin typeface="ＭＳ Ｐ明朝" panose="02020600040205080304" pitchFamily="18" charset="-128"/>
                        <a:ea typeface="ＭＳ Ｐ明朝" panose="02020600040205080304" pitchFamily="18"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52,316</a:t>
                      </a:r>
                      <a:r>
                        <a:rPr kumimoji="1" lang="ja-JP" altLang="en-US" sz="1000" b="0" dirty="0">
                          <a:solidFill>
                            <a:schemeClr val="tx1"/>
                          </a:solidFill>
                          <a:latin typeface="ＭＳ Ｐ明朝" panose="02020600040205080304" pitchFamily="18" charset="-128"/>
                          <a:ea typeface="ＭＳ Ｐ明朝" panose="02020600040205080304" pitchFamily="18" charset="-128"/>
                        </a:rPr>
                        <a:t>名</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44000">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11</a:t>
                      </a:r>
                      <a:r>
                        <a:rPr kumimoji="1" lang="ja-JP" altLang="en-US" sz="1000" b="0" dirty="0">
                          <a:solidFill>
                            <a:schemeClr val="tx1"/>
                          </a:solidFill>
                          <a:latin typeface="ＭＳ Ｐ明朝" panose="02020600040205080304" pitchFamily="18" charset="-128"/>
                          <a:ea typeface="ＭＳ Ｐ明朝" panose="02020600040205080304" pitchFamily="18" charset="-128"/>
                        </a:rPr>
                        <a:t>月</a:t>
                      </a:r>
                      <a:r>
                        <a:rPr kumimoji="1" lang="en-US" altLang="ja-JP" sz="1000" b="0" dirty="0">
                          <a:solidFill>
                            <a:schemeClr val="tx1"/>
                          </a:solidFill>
                          <a:latin typeface="ＭＳ Ｐ明朝" panose="02020600040205080304" pitchFamily="18" charset="-128"/>
                          <a:ea typeface="ＭＳ Ｐ明朝" panose="02020600040205080304" pitchFamily="18" charset="-128"/>
                        </a:rPr>
                        <a:t>23</a:t>
                      </a:r>
                      <a:r>
                        <a:rPr kumimoji="1" lang="ja-JP" altLang="en-US" sz="1000" b="0" dirty="0">
                          <a:solidFill>
                            <a:schemeClr val="tx1"/>
                          </a:solidFill>
                          <a:latin typeface="ＭＳ Ｐ明朝" panose="02020600040205080304" pitchFamily="18" charset="-128"/>
                          <a:ea typeface="ＭＳ Ｐ明朝" panose="02020600040205080304" pitchFamily="18" charset="-128"/>
                        </a:rPr>
                        <a:t>日（土）</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tx1"/>
                          </a:solidFill>
                          <a:latin typeface="ＭＳ Ｐ明朝" panose="02020600040205080304" pitchFamily="18" charset="-128"/>
                          <a:ea typeface="ＭＳ Ｐ明朝" panose="02020600040205080304" pitchFamily="18" charset="-128"/>
                        </a:rPr>
                        <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11:00</a:t>
                      </a:r>
                      <a:r>
                        <a:rPr kumimoji="1" lang="ja-JP" altLang="en-US" sz="1000" b="0" dirty="0">
                          <a:solidFill>
                            <a:schemeClr val="tx1"/>
                          </a:solidFill>
                          <a:latin typeface="ＭＳ Ｐ明朝" panose="02020600040205080304" pitchFamily="18" charset="-128"/>
                          <a:ea typeface="ＭＳ Ｐ明朝" panose="02020600040205080304" pitchFamily="18" charset="-128"/>
                        </a:rPr>
                        <a:t>～</a:t>
                      </a:r>
                      <a:r>
                        <a:rPr kumimoji="1" lang="en-US" altLang="ja-JP" sz="1000" b="0" dirty="0">
                          <a:solidFill>
                            <a:schemeClr val="tx1"/>
                          </a:solidFill>
                          <a:latin typeface="ＭＳ Ｐ明朝" panose="02020600040205080304" pitchFamily="18" charset="-128"/>
                          <a:ea typeface="ＭＳ Ｐ明朝" panose="02020600040205080304" pitchFamily="18" charset="-128"/>
                        </a:rPr>
                        <a:t>19:00</a:t>
                      </a:r>
                      <a:endParaRPr kumimoji="1" lang="ja-JP" altLang="en-US" sz="1000" b="0" dirty="0">
                        <a:solidFill>
                          <a:schemeClr val="tx1"/>
                        </a:solidFill>
                        <a:latin typeface="ＭＳ Ｐ明朝" panose="02020600040205080304" pitchFamily="18" charset="-128"/>
                        <a:ea typeface="ＭＳ Ｐ明朝" panose="02020600040205080304" pitchFamily="18"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61,336</a:t>
                      </a:r>
                      <a:r>
                        <a:rPr kumimoji="1" lang="ja-JP" altLang="en-US" sz="1000" b="0" dirty="0">
                          <a:solidFill>
                            <a:schemeClr val="tx1"/>
                          </a:solidFill>
                          <a:latin typeface="ＭＳ Ｐ明朝" panose="02020600040205080304" pitchFamily="18" charset="-128"/>
                          <a:ea typeface="ＭＳ Ｐ明朝" panose="02020600040205080304" pitchFamily="18" charset="-128"/>
                        </a:rPr>
                        <a:t>名</a:t>
                      </a:r>
                      <a:endParaRPr kumimoji="1" lang="en-US" altLang="ja-JP" sz="1000" b="0" dirty="0">
                        <a:solidFill>
                          <a:schemeClr val="tx1"/>
                        </a:solidFill>
                        <a:latin typeface="ＭＳ Ｐ明朝" panose="02020600040205080304" pitchFamily="18" charset="-128"/>
                        <a:ea typeface="ＭＳ Ｐ明朝" panose="02020600040205080304" pitchFamily="18"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44000">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11</a:t>
                      </a:r>
                      <a:r>
                        <a:rPr kumimoji="1" lang="ja-JP" altLang="en-US" sz="1000" b="0" dirty="0">
                          <a:solidFill>
                            <a:schemeClr val="tx1"/>
                          </a:solidFill>
                          <a:latin typeface="ＭＳ Ｐ明朝" panose="02020600040205080304" pitchFamily="18" charset="-128"/>
                          <a:ea typeface="ＭＳ Ｐ明朝" panose="02020600040205080304" pitchFamily="18" charset="-128"/>
                        </a:rPr>
                        <a:t>月</a:t>
                      </a:r>
                      <a:r>
                        <a:rPr kumimoji="1" lang="en-US" altLang="ja-JP" sz="1000" b="0" dirty="0">
                          <a:solidFill>
                            <a:schemeClr val="tx1"/>
                          </a:solidFill>
                          <a:latin typeface="ＭＳ Ｐ明朝" panose="02020600040205080304" pitchFamily="18" charset="-128"/>
                          <a:ea typeface="ＭＳ Ｐ明朝" panose="02020600040205080304" pitchFamily="18" charset="-128"/>
                        </a:rPr>
                        <a:t>24</a:t>
                      </a:r>
                      <a:r>
                        <a:rPr kumimoji="1" lang="ja-JP" altLang="en-US" sz="1000" b="0" dirty="0">
                          <a:solidFill>
                            <a:schemeClr val="tx1"/>
                          </a:solidFill>
                          <a:latin typeface="ＭＳ Ｐ明朝" panose="02020600040205080304" pitchFamily="18" charset="-128"/>
                          <a:ea typeface="ＭＳ Ｐ明朝" panose="02020600040205080304" pitchFamily="18" charset="-128"/>
                        </a:rPr>
                        <a:t>日（日）</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dirty="0">
                          <a:solidFill>
                            <a:schemeClr val="tx1"/>
                          </a:solidFill>
                          <a:latin typeface="ＭＳ Ｐ明朝" panose="02020600040205080304" pitchFamily="18" charset="-128"/>
                          <a:ea typeface="ＭＳ Ｐ明朝" panose="02020600040205080304" pitchFamily="18" charset="-128"/>
                        </a:rPr>
                        <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10</a:t>
                      </a:r>
                      <a:r>
                        <a:rPr kumimoji="1" lang="ja-JP" altLang="en-US" sz="1000" b="0" dirty="0">
                          <a:solidFill>
                            <a:schemeClr val="tx1"/>
                          </a:solidFill>
                          <a:latin typeface="ＭＳ Ｐ明朝" panose="02020600040205080304" pitchFamily="18" charset="-128"/>
                          <a:ea typeface="ＭＳ Ｐ明朝" panose="02020600040205080304" pitchFamily="18" charset="-128"/>
                        </a:rPr>
                        <a:t>：</a:t>
                      </a:r>
                      <a:r>
                        <a:rPr kumimoji="1" lang="en-US" altLang="ja-JP" sz="1000" b="0" dirty="0">
                          <a:solidFill>
                            <a:schemeClr val="tx1"/>
                          </a:solidFill>
                          <a:latin typeface="ＭＳ Ｐ明朝" panose="02020600040205080304" pitchFamily="18" charset="-128"/>
                          <a:ea typeface="ＭＳ Ｐ明朝" panose="02020600040205080304" pitchFamily="18" charset="-128"/>
                        </a:rPr>
                        <a:t>00</a:t>
                      </a:r>
                      <a:r>
                        <a:rPr kumimoji="1" lang="ja-JP" altLang="en-US" sz="1000" b="0" dirty="0">
                          <a:solidFill>
                            <a:schemeClr val="tx1"/>
                          </a:solidFill>
                          <a:latin typeface="ＭＳ Ｐ明朝" panose="02020600040205080304" pitchFamily="18" charset="-128"/>
                          <a:ea typeface="ＭＳ Ｐ明朝" panose="02020600040205080304" pitchFamily="18" charset="-128"/>
                        </a:rPr>
                        <a:t>～</a:t>
                      </a:r>
                      <a:r>
                        <a:rPr kumimoji="1" lang="en-US" altLang="ja-JP" sz="1000" b="0" dirty="0">
                          <a:solidFill>
                            <a:schemeClr val="tx1"/>
                          </a:solidFill>
                          <a:latin typeface="ＭＳ Ｐ明朝" panose="02020600040205080304" pitchFamily="18" charset="-128"/>
                          <a:ea typeface="ＭＳ Ｐ明朝" panose="02020600040205080304" pitchFamily="18" charset="-128"/>
                        </a:rPr>
                        <a:t>18</a:t>
                      </a:r>
                      <a:r>
                        <a:rPr kumimoji="1" lang="ja-JP" altLang="en-US" sz="1000" b="0" dirty="0">
                          <a:solidFill>
                            <a:schemeClr val="tx1"/>
                          </a:solidFill>
                          <a:latin typeface="ＭＳ Ｐ明朝" panose="02020600040205080304" pitchFamily="18" charset="-128"/>
                          <a:ea typeface="ＭＳ Ｐ明朝" panose="02020600040205080304" pitchFamily="18" charset="-128"/>
                        </a:rPr>
                        <a:t>：</a:t>
                      </a:r>
                      <a:r>
                        <a:rPr kumimoji="1" lang="en-US" altLang="ja-JP" sz="1000" b="0" dirty="0">
                          <a:solidFill>
                            <a:schemeClr val="tx1"/>
                          </a:solidFill>
                          <a:latin typeface="ＭＳ Ｐ明朝" panose="02020600040205080304" pitchFamily="18" charset="-128"/>
                          <a:ea typeface="ＭＳ Ｐ明朝" panose="02020600040205080304" pitchFamily="18" charset="-128"/>
                        </a:rPr>
                        <a:t>00</a:t>
                      </a:r>
                      <a:endParaRPr kumimoji="1" lang="ja-JP" altLang="en-US" sz="1000" b="0" dirty="0">
                        <a:solidFill>
                          <a:schemeClr val="tx1"/>
                        </a:solidFill>
                        <a:latin typeface="ＭＳ Ｐ明朝" panose="02020600040205080304" pitchFamily="18" charset="-128"/>
                        <a:ea typeface="ＭＳ Ｐ明朝" panose="02020600040205080304" pitchFamily="18"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sz="1000" b="0" dirty="0">
                          <a:solidFill>
                            <a:schemeClr val="tx1"/>
                          </a:solidFill>
                          <a:latin typeface="ＭＳ Ｐ明朝" panose="02020600040205080304" pitchFamily="18" charset="-128"/>
                          <a:ea typeface="ＭＳ Ｐ明朝" panose="02020600040205080304" pitchFamily="18" charset="-128"/>
                        </a:rPr>
                        <a:t>86,184</a:t>
                      </a:r>
                      <a:r>
                        <a:rPr kumimoji="1" lang="ja-JP" altLang="en-US" sz="1000" b="0" dirty="0">
                          <a:solidFill>
                            <a:schemeClr val="tx1"/>
                          </a:solidFill>
                          <a:latin typeface="ＭＳ Ｐ明朝" panose="02020600040205080304" pitchFamily="18" charset="-128"/>
                          <a:ea typeface="ＭＳ Ｐ明朝" panose="02020600040205080304" pitchFamily="18" charset="-128"/>
                        </a:rPr>
                        <a:t>名</a:t>
                      </a:r>
                      <a:endParaRPr kumimoji="1" lang="en-US" altLang="ja-JP" sz="1000" b="0" dirty="0">
                        <a:solidFill>
                          <a:schemeClr val="tx1"/>
                        </a:solidFill>
                        <a:latin typeface="ＭＳ Ｐ明朝" panose="02020600040205080304" pitchFamily="18" charset="-128"/>
                        <a:ea typeface="ＭＳ Ｐ明朝" panose="02020600040205080304" pitchFamily="18"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29288861"/>
                  </a:ext>
                </a:extLst>
              </a:tr>
              <a:tr h="144000">
                <a:tc gridSpan="4">
                  <a:txBody>
                    <a:bodyPr/>
                    <a:lstStyle/>
                    <a:p>
                      <a:pPr algn="r"/>
                      <a:r>
                        <a:rPr kumimoji="1" lang="en-US" altLang="ja-JP" sz="1000" b="1" i="0" dirty="0">
                          <a:solidFill>
                            <a:schemeClr val="tx1"/>
                          </a:solidFill>
                          <a:latin typeface="ＭＳ Ｐ明朝" panose="02020600040205080304" pitchFamily="18" charset="-128"/>
                          <a:ea typeface="ＭＳ Ｐ明朝" panose="02020600040205080304" pitchFamily="18" charset="-128"/>
                        </a:rPr>
                        <a:t>3</a:t>
                      </a:r>
                      <a:r>
                        <a:rPr kumimoji="1" lang="ja-JP" altLang="en-US" sz="1000" b="1" i="0" dirty="0">
                          <a:solidFill>
                            <a:schemeClr val="tx1"/>
                          </a:solidFill>
                          <a:latin typeface="ＭＳ Ｐ明朝" panose="02020600040205080304" pitchFamily="18" charset="-128"/>
                          <a:ea typeface="ＭＳ Ｐ明朝" panose="02020600040205080304" pitchFamily="18" charset="-128"/>
                        </a:rPr>
                        <a:t>日間合計</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sz="1000" dirty="0">
                        <a:latin typeface="Meiryo UI" panose="020B0604030504040204" pitchFamily="50" charset="-128"/>
                        <a:ea typeface="Meiryo UI" panose="020B0604030504040204" pitchFamily="50" charset="-128"/>
                      </a:endParaRPr>
                    </a:p>
                  </a:txBody>
                  <a:tcPr/>
                </a:tc>
                <a:tc hMerge="1">
                  <a:txBody>
                    <a:bodyPr/>
                    <a:lstStyle/>
                    <a:p>
                      <a:endParaRPr kumimoji="1" lang="ja-JP" altLang="en-US"/>
                    </a:p>
                  </a:txBody>
                  <a:tcPr/>
                </a:tc>
                <a:tc hMerge="1">
                  <a:txBody>
                    <a:bodyPr/>
                    <a:lstStyle/>
                    <a:p>
                      <a:endParaRPr kumimoji="1" lang="ja-JP" altLang="en-US" sz="1000" dirty="0">
                        <a:latin typeface="Meiryo UI" panose="020B0604030504040204" pitchFamily="50" charset="-128"/>
                        <a:ea typeface="Meiryo UI" panose="020B0604030504040204" pitchFamily="50" charset="-128"/>
                      </a:endParaRPr>
                    </a:p>
                  </a:txBody>
                  <a:tcPr/>
                </a:tc>
                <a:tc>
                  <a:txBody>
                    <a:bodyPr/>
                    <a:lstStyle/>
                    <a:p>
                      <a:pPr algn="r"/>
                      <a:r>
                        <a:rPr kumimoji="1" lang="en-US" altLang="ja-JP" sz="1000" b="1" i="0" dirty="0">
                          <a:solidFill>
                            <a:schemeClr val="tx1"/>
                          </a:solidFill>
                          <a:latin typeface="ＭＳ Ｐ明朝" panose="02020600040205080304" pitchFamily="18" charset="-128"/>
                          <a:ea typeface="ＭＳ Ｐ明朝" panose="02020600040205080304" pitchFamily="18" charset="-128"/>
                        </a:rPr>
                        <a:t>280,235</a:t>
                      </a:r>
                      <a:r>
                        <a:rPr kumimoji="1" lang="ja-JP" altLang="en-US" sz="1000" b="1" i="0" dirty="0">
                          <a:solidFill>
                            <a:schemeClr val="tx1"/>
                          </a:solidFill>
                          <a:latin typeface="ＭＳ Ｐ明朝" panose="02020600040205080304" pitchFamily="18" charset="-128"/>
                          <a:ea typeface="ＭＳ Ｐ明朝" panose="02020600040205080304" pitchFamily="18" charset="-128"/>
                        </a:rPr>
                        <a:t>名</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pic>
        <p:nvPicPr>
          <p:cNvPr id="17" name="図 16">
            <a:extLst>
              <a:ext uri="{FF2B5EF4-FFF2-40B4-BE49-F238E27FC236}">
                <a16:creationId xmlns:a16="http://schemas.microsoft.com/office/drawing/2014/main" id="{FA5C8617-3062-F1BB-B972-E1D14058AD82}"/>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4515143" y="2181097"/>
            <a:ext cx="699118" cy="1040530"/>
          </a:xfrm>
          <a:prstGeom prst="rect">
            <a:avLst/>
          </a:prstGeom>
          <a:ln w="3175">
            <a:solidFill>
              <a:schemeClr val="tx1"/>
            </a:solidFill>
          </a:ln>
        </p:spPr>
      </p:pic>
      <p:pic>
        <p:nvPicPr>
          <p:cNvPr id="19" name="図 18">
            <a:extLst>
              <a:ext uri="{FF2B5EF4-FFF2-40B4-BE49-F238E27FC236}">
                <a16:creationId xmlns:a16="http://schemas.microsoft.com/office/drawing/2014/main" id="{A3BA5F7A-4591-FFFF-F79F-F9D0F3F9F0E2}"/>
              </a:ext>
            </a:extLst>
          </p:cNvPr>
          <p:cNvPicPr>
            <a:picLocks noChangeAspect="1"/>
          </p:cNvPicPr>
          <p:nvPr/>
        </p:nvPicPr>
        <p:blipFill>
          <a:blip r:embed="rId11"/>
          <a:stretch>
            <a:fillRect/>
          </a:stretch>
        </p:blipFill>
        <p:spPr>
          <a:xfrm>
            <a:off x="5297436" y="2308905"/>
            <a:ext cx="1211820" cy="911578"/>
          </a:xfrm>
          <a:prstGeom prst="rect">
            <a:avLst/>
          </a:prstGeom>
        </p:spPr>
      </p:pic>
    </p:spTree>
    <p:extLst>
      <p:ext uri="{BB962C8B-B14F-4D97-AF65-F5344CB8AC3E}">
        <p14:creationId xmlns:p14="http://schemas.microsoft.com/office/powerpoint/2010/main" val="1486794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AD1EBD61-FFCC-477C-B8B2-40761A8E9DEF}"/>
              </a:ext>
            </a:extLst>
          </p:cNvPr>
          <p:cNvSpPr/>
          <p:nvPr/>
        </p:nvSpPr>
        <p:spPr>
          <a:xfrm>
            <a:off x="0" y="0"/>
            <a:ext cx="6858000" cy="4313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明朝" panose="02020600040205080304" pitchFamily="18" charset="-128"/>
              <a:ea typeface="ＭＳ Ｐ明朝" panose="02020600040205080304" pitchFamily="18" charset="-128"/>
            </a:endParaRPr>
          </a:p>
        </p:txBody>
      </p:sp>
      <p:graphicFrame>
        <p:nvGraphicFramePr>
          <p:cNvPr id="3" name="表 2"/>
          <p:cNvGraphicFramePr>
            <a:graphicFrameLocks noGrp="1"/>
          </p:cNvGraphicFramePr>
          <p:nvPr>
            <p:extLst>
              <p:ext uri="{D42A27DB-BD31-4B8C-83A1-F6EECF244321}">
                <p14:modId xmlns:p14="http://schemas.microsoft.com/office/powerpoint/2010/main" val="3893069042"/>
              </p:ext>
            </p:extLst>
          </p:nvPr>
        </p:nvGraphicFramePr>
        <p:xfrm>
          <a:off x="407002" y="459170"/>
          <a:ext cx="6172304" cy="9190095"/>
        </p:xfrm>
        <a:graphic>
          <a:graphicData uri="http://schemas.openxmlformats.org/drawingml/2006/table">
            <a:tbl>
              <a:tblPr/>
              <a:tblGrid>
                <a:gridCol w="2941693">
                  <a:extLst>
                    <a:ext uri="{9D8B030D-6E8A-4147-A177-3AD203B41FA5}">
                      <a16:colId xmlns:a16="http://schemas.microsoft.com/office/drawing/2014/main" val="2727054726"/>
                    </a:ext>
                  </a:extLst>
                </a:gridCol>
                <a:gridCol w="3230611">
                  <a:extLst>
                    <a:ext uri="{9D8B030D-6E8A-4147-A177-3AD203B41FA5}">
                      <a16:colId xmlns:a16="http://schemas.microsoft.com/office/drawing/2014/main" val="3511081449"/>
                    </a:ext>
                  </a:extLst>
                </a:gridCol>
              </a:tblGrid>
              <a:tr h="195529">
                <a:tc gridSpan="2">
                  <a:txBody>
                    <a:bodyPr/>
                    <a:lstStyle/>
                    <a:p>
                      <a:pPr algn="l" fontAlgn="ctr"/>
                      <a:r>
                        <a:rPr lang="ja-JP" altLang="en-US" sz="1050" b="1" i="0" u="none" strike="noStrike" dirty="0">
                          <a:solidFill>
                            <a:srgbClr val="000000"/>
                          </a:solidFill>
                          <a:effectLst/>
                          <a:latin typeface="ＭＳ Ｐ明朝" panose="02020600040205080304" pitchFamily="18" charset="-128"/>
                          <a:ea typeface="ＭＳ Ｐ明朝" panose="02020600040205080304" pitchFamily="18" charset="-128"/>
                        </a:rPr>
                        <a:t>■出展内容　（該当する項目に ☑ チェックをご記入いただき、予定している内容をご記載ください）</a:t>
                      </a:r>
                    </a:p>
                  </a:txBody>
                  <a:tcPr marL="9850" marR="9850" marT="9850" marB="0" anchor="b">
                    <a:lnL>
                      <a:noFill/>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extLst>
                  <a:ext uri="{0D108BD9-81ED-4DB2-BD59-A6C34878D82A}">
                    <a16:rowId xmlns:a16="http://schemas.microsoft.com/office/drawing/2014/main" val="3717444138"/>
                  </a:ext>
                </a:extLst>
              </a:tr>
              <a:tr h="330433">
                <a:tc gridSpan="2">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rPr>
                        <a:t>■出展者名　　　　　　　</a:t>
                      </a:r>
                      <a:endPar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9850" marR="9850" marT="985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103725081"/>
                  </a:ext>
                </a:extLst>
              </a:tr>
              <a:tr h="979812">
                <a:tc gridSpan="2">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rPr>
                        <a:t>　</a:t>
                      </a:r>
                      <a:r>
                        <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rPr>
                        <a:t>☐</a:t>
                      </a:r>
                      <a:r>
                        <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rPr>
                        <a:t>　</a:t>
                      </a:r>
                      <a:r>
                        <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rPr>
                        <a:t>1.【</a:t>
                      </a:r>
                      <a:r>
                        <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rPr>
                        <a:t>ブース出展 </a:t>
                      </a:r>
                      <a:r>
                        <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rPr>
                        <a:t>(</a:t>
                      </a:r>
                      <a:r>
                        <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rPr>
                        <a:t>パンフレット配布、フォトスポット、ミニクイズ等</a:t>
                      </a:r>
                      <a:r>
                        <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rPr>
                        <a:t>)】</a:t>
                      </a:r>
                      <a:endPar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endParaRPr>
                    </a:p>
                    <a:p>
                      <a:pPr marL="0" marR="0" lvl="0" indent="0" algn="l" defTabSz="914400" rtl="0" eaLnBrk="1" fontAlgn="ctr" latinLnBrk="0" hangingPunct="1">
                        <a:lnSpc>
                          <a:spcPct val="100000"/>
                        </a:lnSpc>
                        <a:spcBef>
                          <a:spcPts val="0"/>
                        </a:spcBef>
                        <a:spcAft>
                          <a:spcPts val="0"/>
                        </a:spcAft>
                        <a:buClrTx/>
                        <a:buSzTx/>
                        <a:buFontTx/>
                        <a:buNone/>
                        <a:tabLst/>
                        <a:defRPr/>
                      </a:pPr>
                      <a:endPar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9850" marR="9850" marT="985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l" fontAlgn="ctr"/>
                      <a:endPar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9850" marR="9850" marT="985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3841452482"/>
                  </a:ext>
                </a:extLst>
              </a:tr>
              <a:tr h="979812">
                <a:tc gridSpan="2">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　</a:t>
                      </a:r>
                      <a:r>
                        <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rPr>
                        <a:t>☐</a:t>
                      </a:r>
                      <a:r>
                        <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rPr>
                        <a:t>　</a:t>
                      </a:r>
                      <a:r>
                        <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rPr>
                        <a:t>2.【</a:t>
                      </a:r>
                      <a:r>
                        <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rPr>
                        <a:t>ステージパフォーマンス</a:t>
                      </a:r>
                      <a:r>
                        <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rPr>
                        <a:t> </a:t>
                      </a:r>
                      <a:r>
                        <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rPr>
                        <a:t>（伝統芸能、パフォーマンス、ご当地キャラクター等）</a:t>
                      </a:r>
                      <a:r>
                        <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rPr>
                        <a:t>】</a:t>
                      </a:r>
                      <a:r>
                        <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rPr>
                        <a:t>　</a:t>
                      </a:r>
                      <a:r>
                        <a:rPr lang="ja-JP" altLang="en-US" sz="1050" b="0" i="0" u="none" strike="noStrike" dirty="0">
                          <a:solidFill>
                            <a:srgbClr val="000000"/>
                          </a:solidFill>
                          <a:effectLst/>
                          <a:latin typeface="ＭＳ Ｐ明朝" panose="02020600040205080304" pitchFamily="18" charset="-128"/>
                          <a:ea typeface="ＭＳ Ｐ明朝" panose="02020600040205080304" pitchFamily="18" charset="-128"/>
                        </a:rPr>
                        <a:t>　</a:t>
                      </a:r>
                      <a:endParaRPr lang="en-US" altLang="ja-JP" sz="1050" b="0" i="0" u="none" strike="noStrike" dirty="0">
                        <a:solidFill>
                          <a:srgbClr val="000000"/>
                        </a:solidFill>
                        <a:effectLst/>
                        <a:latin typeface="ＭＳ Ｐ明朝" panose="02020600040205080304" pitchFamily="18" charset="-128"/>
                        <a:ea typeface="ＭＳ Ｐ明朝" panose="02020600040205080304" pitchFamily="18" charset="-128"/>
                      </a:endParaRPr>
                    </a:p>
                    <a:p>
                      <a:pPr marL="0" marR="0" lvl="0" indent="0" algn="l" defTabSz="914400" rtl="0" eaLnBrk="1" fontAlgn="ctr" latinLnBrk="0" hangingPunct="1">
                        <a:lnSpc>
                          <a:spcPct val="100000"/>
                        </a:lnSpc>
                        <a:spcBef>
                          <a:spcPts val="0"/>
                        </a:spcBef>
                        <a:spcAft>
                          <a:spcPts val="0"/>
                        </a:spcAft>
                        <a:buClrTx/>
                        <a:buSzTx/>
                        <a:buFontTx/>
                        <a:buNone/>
                        <a:tabLst/>
                        <a:defRPr/>
                      </a:pPr>
                      <a:r>
                        <a:rPr lang="en-US" altLang="ja-JP" sz="1050" b="0" i="0" u="none" strike="noStrike" dirty="0">
                          <a:solidFill>
                            <a:srgbClr val="000000"/>
                          </a:solidFill>
                          <a:effectLst/>
                          <a:latin typeface="ＭＳ Ｐ明朝" panose="02020600040205080304" pitchFamily="18" charset="-128"/>
                          <a:ea typeface="ＭＳ Ｐ明朝" panose="02020600040205080304" pitchFamily="18" charset="-128"/>
                        </a:rPr>
                        <a:t>   ※</a:t>
                      </a:r>
                      <a:r>
                        <a:rPr lang="ja-JP" altLang="en-US" sz="1050" b="0" i="0" u="none" strike="noStrike" dirty="0">
                          <a:solidFill>
                            <a:srgbClr val="000000"/>
                          </a:solidFill>
                          <a:effectLst/>
                          <a:latin typeface="ＭＳ Ｐ明朝" panose="02020600040205080304" pitchFamily="18" charset="-128"/>
                          <a:ea typeface="ＭＳ Ｐ明朝" panose="02020600040205080304" pitchFamily="18" charset="-128"/>
                        </a:rPr>
                        <a:t>各ブース内ではなく、メインステージでの実施を想定しています</a:t>
                      </a: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a:t>
                      </a:r>
                      <a:endPar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endParaRPr>
                    </a:p>
                    <a:p>
                      <a:pPr marL="0" marR="0" lvl="0" indent="0" algn="l" defTabSz="914400" rtl="0" eaLnBrk="1" fontAlgn="ctr" latinLnBrk="0" hangingPunct="1">
                        <a:lnSpc>
                          <a:spcPct val="100000"/>
                        </a:lnSpc>
                        <a:spcBef>
                          <a:spcPts val="0"/>
                        </a:spcBef>
                        <a:spcAft>
                          <a:spcPts val="0"/>
                        </a:spcAft>
                        <a:buClrTx/>
                        <a:buSzTx/>
                        <a:buFontTx/>
                        <a:buNone/>
                        <a:tabLst/>
                        <a:defRPr/>
                      </a:pPr>
                      <a:endPar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endParaRPr>
                    </a:p>
                    <a:p>
                      <a:pPr marL="0" marR="0" lvl="0" indent="0" algn="l" defTabSz="914400" rtl="0" eaLnBrk="1" fontAlgn="ctr" latinLnBrk="0" hangingPunct="1">
                        <a:lnSpc>
                          <a:spcPct val="100000"/>
                        </a:lnSpc>
                        <a:spcBef>
                          <a:spcPts val="0"/>
                        </a:spcBef>
                        <a:spcAft>
                          <a:spcPts val="0"/>
                        </a:spcAft>
                        <a:buClrTx/>
                        <a:buSzTx/>
                        <a:buFontTx/>
                        <a:buNone/>
                        <a:tabLst/>
                        <a:defRPr/>
                      </a:pPr>
                      <a:endPar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endParaRPr>
                    </a:p>
                    <a:p>
                      <a:pPr marL="0" marR="0" lvl="0" indent="0" algn="l" defTabSz="914400" rtl="0" eaLnBrk="1" fontAlgn="ctr" latinLnBrk="0" hangingPunct="1">
                        <a:lnSpc>
                          <a:spcPct val="100000"/>
                        </a:lnSpc>
                        <a:spcBef>
                          <a:spcPts val="0"/>
                        </a:spcBef>
                        <a:spcAft>
                          <a:spcPts val="0"/>
                        </a:spcAft>
                        <a:buClrTx/>
                        <a:buSzTx/>
                        <a:buFontTx/>
                        <a:buNone/>
                        <a:tabLst/>
                        <a:defRPr/>
                      </a:pPr>
                      <a:endPar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9850" marR="9850" marT="985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507639546"/>
                  </a:ext>
                </a:extLst>
              </a:tr>
              <a:tr h="979812">
                <a:tc gridSpan="2">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　</a:t>
                      </a:r>
                      <a:r>
                        <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rPr>
                        <a:t>☐</a:t>
                      </a:r>
                      <a:r>
                        <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rPr>
                        <a:t>　</a:t>
                      </a:r>
                      <a:r>
                        <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rPr>
                        <a:t>3.【</a:t>
                      </a:r>
                      <a:r>
                        <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rPr>
                        <a:t>体験コンテンツ（伝統工芸体験、文化体験等）</a:t>
                      </a:r>
                      <a:r>
                        <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rPr>
                        <a:t>】</a:t>
                      </a:r>
                      <a:endPar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endParaRPr>
                    </a:p>
                    <a:p>
                      <a:pPr marL="0" marR="0" lvl="0" indent="0" algn="l" defTabSz="914400" rtl="0" eaLnBrk="1" fontAlgn="ctr" latinLnBrk="0" hangingPunct="1">
                        <a:lnSpc>
                          <a:spcPct val="100000"/>
                        </a:lnSpc>
                        <a:spcBef>
                          <a:spcPts val="0"/>
                        </a:spcBef>
                        <a:spcAft>
                          <a:spcPts val="0"/>
                        </a:spcAft>
                        <a:buClrTx/>
                        <a:buSzTx/>
                        <a:buFontTx/>
                        <a:buNone/>
                        <a:tabLst/>
                        <a:defRPr/>
                      </a:pPr>
                      <a:r>
                        <a:rPr lang="en-US" altLang="ja-JP" sz="1100" b="0" i="0" u="none" strike="noStrike" dirty="0">
                          <a:solidFill>
                            <a:srgbClr val="000000"/>
                          </a:solidFill>
                          <a:effectLst/>
                          <a:latin typeface="ＭＳ Ｐ明朝" panose="02020600040205080304" pitchFamily="18" charset="-128"/>
                          <a:ea typeface="ＭＳ Ｐ明朝" panose="02020600040205080304" pitchFamily="18" charset="-128"/>
                        </a:rPr>
                        <a:t> ※</a:t>
                      </a: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各ブース内ではなく、体験コーナーでの実施を想定しています</a:t>
                      </a:r>
                      <a:r>
                        <a:rPr lang="ja-JP" altLang="en-US" sz="1200" b="0" i="0" u="none" strike="noStrike" dirty="0">
                          <a:solidFill>
                            <a:srgbClr val="000000"/>
                          </a:solidFill>
                          <a:effectLst/>
                          <a:latin typeface="ＭＳ Ｐ明朝" panose="02020600040205080304" pitchFamily="18" charset="-128"/>
                          <a:ea typeface="ＭＳ Ｐ明朝" panose="02020600040205080304" pitchFamily="18" charset="-128"/>
                        </a:rPr>
                        <a:t>。</a:t>
                      </a:r>
                      <a:endPar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9850" marR="9850" marT="985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871743138"/>
                  </a:ext>
                </a:extLst>
              </a:tr>
              <a:tr h="979812">
                <a:tc gridSpan="2">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rPr>
                        <a:t>　</a:t>
                      </a:r>
                      <a:r>
                        <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rPr>
                        <a:t>☐</a:t>
                      </a:r>
                      <a:r>
                        <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rPr>
                        <a:t>　</a:t>
                      </a:r>
                      <a:r>
                        <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rPr>
                        <a:t>4.【</a:t>
                      </a:r>
                      <a:r>
                        <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rPr>
                        <a:t>試食による</a:t>
                      </a:r>
                      <a:r>
                        <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rPr>
                        <a:t>PR】※</a:t>
                      </a:r>
                      <a:r>
                        <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rPr>
                        <a:t>試食については個包装のものでお願いします。</a:t>
                      </a:r>
                      <a:endPar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endParaRPr>
                    </a:p>
                    <a:p>
                      <a:pPr marL="0" marR="0" lvl="0" indent="0" algn="l" defTabSz="914400" rtl="0" eaLnBrk="1" fontAlgn="ctr" latinLnBrk="0" hangingPunct="1">
                        <a:lnSpc>
                          <a:spcPct val="100000"/>
                        </a:lnSpc>
                        <a:spcBef>
                          <a:spcPts val="0"/>
                        </a:spcBef>
                        <a:spcAft>
                          <a:spcPts val="0"/>
                        </a:spcAft>
                        <a:buClrTx/>
                        <a:buSzTx/>
                        <a:buFontTx/>
                        <a:buNone/>
                        <a:tabLst/>
                        <a:defRPr/>
                      </a:pPr>
                      <a:endPar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endParaRPr>
                    </a:p>
                    <a:p>
                      <a:pPr marL="0" marR="0" lvl="0" indent="0" algn="l" defTabSz="914400" rtl="0" eaLnBrk="1" fontAlgn="ctr" latinLnBrk="0" hangingPunct="1">
                        <a:lnSpc>
                          <a:spcPct val="100000"/>
                        </a:lnSpc>
                        <a:spcBef>
                          <a:spcPts val="0"/>
                        </a:spcBef>
                        <a:spcAft>
                          <a:spcPts val="0"/>
                        </a:spcAft>
                        <a:buClrTx/>
                        <a:buSzTx/>
                        <a:buFontTx/>
                        <a:buNone/>
                        <a:tabLst/>
                        <a:defRPr/>
                      </a:pPr>
                      <a:endPar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endParaRPr>
                    </a:p>
                    <a:p>
                      <a:pPr marL="0" marR="0" lvl="0" indent="0" algn="l" defTabSz="914400" rtl="0" eaLnBrk="1" fontAlgn="ctr" latinLnBrk="0" hangingPunct="1">
                        <a:lnSpc>
                          <a:spcPct val="100000"/>
                        </a:lnSpc>
                        <a:spcBef>
                          <a:spcPts val="0"/>
                        </a:spcBef>
                        <a:spcAft>
                          <a:spcPts val="0"/>
                        </a:spcAft>
                        <a:buClrTx/>
                        <a:buSzTx/>
                        <a:buFontTx/>
                        <a:buNone/>
                        <a:tabLst/>
                        <a:defRPr/>
                      </a:pPr>
                      <a:endPar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endParaRPr>
                    </a:p>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rPr>
                        <a:t>　</a:t>
                      </a:r>
                    </a:p>
                  </a:txBody>
                  <a:tcPr marL="9850" marR="9850" marT="985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4025327634"/>
                  </a:ext>
                </a:extLst>
              </a:tr>
              <a:tr h="979812">
                <a:tc gridSpan="2">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rPr>
                        <a:t>　</a:t>
                      </a:r>
                      <a:r>
                        <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rPr>
                        <a:t>☐</a:t>
                      </a:r>
                      <a:r>
                        <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rPr>
                        <a:t>　</a:t>
                      </a:r>
                      <a:r>
                        <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rPr>
                        <a:t>5.【</a:t>
                      </a:r>
                      <a:r>
                        <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rPr>
                        <a:t>物品販売による</a:t>
                      </a:r>
                      <a:r>
                        <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rPr>
                        <a:t>PR</a:t>
                      </a:r>
                      <a:r>
                        <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rPr>
                        <a:t>（特産品、ご当地キャラクターグッズ等）</a:t>
                      </a:r>
                      <a:r>
                        <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rPr>
                        <a:t>】</a:t>
                      </a:r>
                    </a:p>
                    <a:p>
                      <a:pPr marL="0" marR="0" lvl="0" indent="0" algn="l" defTabSz="914400" rtl="0" eaLnBrk="1" fontAlgn="ctr" latinLnBrk="0" hangingPunct="1">
                        <a:lnSpc>
                          <a:spcPct val="100000"/>
                        </a:lnSpc>
                        <a:spcBef>
                          <a:spcPts val="0"/>
                        </a:spcBef>
                        <a:spcAft>
                          <a:spcPts val="0"/>
                        </a:spcAft>
                        <a:buClrTx/>
                        <a:buSzTx/>
                        <a:buFontTx/>
                        <a:buNone/>
                        <a:tabLst/>
                        <a:defRPr/>
                      </a:pPr>
                      <a:endPar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endParaRPr>
                    </a:p>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rPr>
                        <a:t>　</a:t>
                      </a:r>
                    </a:p>
                  </a:txBody>
                  <a:tcPr marL="9850" marR="9850" marT="985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694086091"/>
                  </a:ext>
                </a:extLst>
              </a:tr>
              <a:tr h="979812">
                <a:tc gridSpan="2">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rPr>
                        <a:t>　</a:t>
                      </a:r>
                      <a:r>
                        <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rPr>
                        <a:t>☐</a:t>
                      </a:r>
                      <a:r>
                        <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rPr>
                        <a:t>　</a:t>
                      </a:r>
                      <a:r>
                        <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rPr>
                        <a:t>6.【</a:t>
                      </a:r>
                      <a:r>
                        <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rPr>
                        <a:t>物品提供による</a:t>
                      </a:r>
                      <a:r>
                        <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rPr>
                        <a:t>PR</a:t>
                      </a:r>
                      <a:r>
                        <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rPr>
                        <a:t>（アンケートノベルティ等）</a:t>
                      </a:r>
                      <a:r>
                        <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rPr>
                        <a:t>】</a:t>
                      </a:r>
                      <a:r>
                        <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rPr>
                        <a:t>　</a:t>
                      </a:r>
                    </a:p>
                  </a:txBody>
                  <a:tcPr marL="9850" marR="9850" marT="985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263213969"/>
                  </a:ext>
                </a:extLst>
              </a:tr>
              <a:tr h="979812">
                <a:tc gridSpan="2">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rPr>
                        <a:t>　</a:t>
                      </a:r>
                      <a:r>
                        <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rPr>
                        <a:t>☐</a:t>
                      </a:r>
                      <a:r>
                        <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rPr>
                        <a:t>　</a:t>
                      </a:r>
                      <a:r>
                        <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rPr>
                        <a:t>7.【</a:t>
                      </a:r>
                      <a:r>
                        <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rPr>
                        <a:t>主催者イベント（アンケート）へ提供できるノベルティ等</a:t>
                      </a:r>
                      <a:r>
                        <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rPr>
                        <a:t>】</a:t>
                      </a:r>
                      <a:r>
                        <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rPr>
                        <a:t>　</a:t>
                      </a:r>
                      <a:endParaRPr lang="en-US" altLang="ja-JP" sz="1100" b="1" i="0" u="none" strike="noStrike" dirty="0">
                        <a:solidFill>
                          <a:srgbClr val="000000"/>
                        </a:solidFill>
                        <a:effectLst/>
                        <a:latin typeface="ＭＳ Ｐ明朝" panose="02020600040205080304" pitchFamily="18" charset="-128"/>
                        <a:ea typeface="ＭＳ Ｐ明朝" panose="02020600040205080304" pitchFamily="18" charset="-128"/>
                      </a:endParaRPr>
                    </a:p>
                    <a:p>
                      <a:pPr marL="0" marR="0" lvl="0" indent="0" algn="l" defTabSz="914400" rtl="0" eaLnBrk="1" fontAlgn="ctr" latinLnBrk="0" hangingPunct="1">
                        <a:lnSpc>
                          <a:spcPct val="100000"/>
                        </a:lnSpc>
                        <a:spcBef>
                          <a:spcPts val="0"/>
                        </a:spcBef>
                        <a:spcAft>
                          <a:spcPts val="0"/>
                        </a:spcAft>
                        <a:buClrTx/>
                        <a:buSzTx/>
                        <a:buFontTx/>
                        <a:buNone/>
                        <a:tabLst/>
                        <a:defRPr/>
                      </a:pPr>
                      <a:r>
                        <a:rPr lang="en-US" altLang="ja-JP" sz="1100" b="1" i="0" u="none" strike="noStrike" dirty="0">
                          <a:solidFill>
                            <a:srgbClr val="FF0000"/>
                          </a:solidFill>
                          <a:effectLst/>
                          <a:latin typeface="ＭＳ Ｐ明朝" panose="02020600040205080304" pitchFamily="18" charset="-128"/>
                          <a:ea typeface="ＭＳ Ｐ明朝" panose="02020600040205080304" pitchFamily="18" charset="-128"/>
                        </a:rPr>
                        <a:t>※</a:t>
                      </a:r>
                      <a:r>
                        <a:rPr lang="ja-JP" altLang="en-US" sz="1100" b="1" i="0" u="none" strike="noStrike" dirty="0">
                          <a:solidFill>
                            <a:srgbClr val="FF0000"/>
                          </a:solidFill>
                          <a:effectLst/>
                          <a:latin typeface="ＭＳ Ｐ明朝" panose="02020600040205080304" pitchFamily="18" charset="-128"/>
                          <a:ea typeface="ＭＳ Ｐ明朝" panose="02020600040205080304" pitchFamily="18" charset="-128"/>
                        </a:rPr>
                        <a:t>次回以降のマーケティングに使用するものです。ご協力の程、よろしくお願いいたします。</a:t>
                      </a:r>
                      <a:endParaRPr lang="en-US" altLang="ja-JP" sz="1100" b="1" i="0" u="none" strike="noStrike" dirty="0">
                        <a:solidFill>
                          <a:srgbClr val="FF0000"/>
                        </a:solidFill>
                        <a:effectLst/>
                        <a:latin typeface="ＭＳ Ｐ明朝" panose="02020600040205080304" pitchFamily="18" charset="-128"/>
                        <a:ea typeface="ＭＳ Ｐ明朝" panose="02020600040205080304" pitchFamily="18" charset="-128"/>
                      </a:endParaRPr>
                    </a:p>
                    <a:p>
                      <a:pPr marL="0" marR="0" lvl="0" indent="0" algn="l" defTabSz="914400" rtl="0" eaLnBrk="1" fontAlgn="ctr" latinLnBrk="0" hangingPunct="1">
                        <a:lnSpc>
                          <a:spcPct val="100000"/>
                        </a:lnSpc>
                        <a:spcBef>
                          <a:spcPts val="0"/>
                        </a:spcBef>
                        <a:spcAft>
                          <a:spcPts val="0"/>
                        </a:spcAft>
                        <a:buClrTx/>
                        <a:buSzTx/>
                        <a:buFontTx/>
                        <a:buNone/>
                        <a:tabLst/>
                        <a:defRPr/>
                      </a:pPr>
                      <a:endPar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endParaRPr>
                    </a:p>
                    <a:p>
                      <a:pPr marL="0" marR="0" lvl="0" indent="0" algn="l" defTabSz="914400" rtl="0" eaLnBrk="1" fontAlgn="ctr" latinLnBrk="0" hangingPunct="1">
                        <a:lnSpc>
                          <a:spcPct val="100000"/>
                        </a:lnSpc>
                        <a:spcBef>
                          <a:spcPts val="0"/>
                        </a:spcBef>
                        <a:spcAft>
                          <a:spcPts val="0"/>
                        </a:spcAft>
                        <a:buClrTx/>
                        <a:buSzTx/>
                        <a:buFontTx/>
                        <a:buNone/>
                        <a:tabLst/>
                        <a:defRPr/>
                      </a:pPr>
                      <a:endParaRPr lang="ja-JP" altLang="en-US" sz="1100" b="1"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9850" marR="9850" marT="985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3148542334"/>
                  </a:ext>
                </a:extLst>
              </a:tr>
              <a:tr h="538876">
                <a:tc gridSpan="2">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050" b="1" i="0" u="none" strike="noStrike" dirty="0">
                          <a:solidFill>
                            <a:srgbClr val="000000"/>
                          </a:solidFill>
                          <a:effectLst/>
                          <a:latin typeface="ＭＳ Ｐ明朝" panose="02020600040205080304" pitchFamily="18" charset="-128"/>
                          <a:ea typeface="ＭＳ Ｐ明朝" panose="02020600040205080304" pitchFamily="18" charset="-128"/>
                        </a:rPr>
                        <a:t>■ その他、ご意見・ご要望・ご提案等ございましたらご記入ください。</a:t>
                      </a:r>
                    </a:p>
                  </a:txBody>
                  <a:tcPr marL="9850" marR="9850" marT="9850" marB="0" anchor="ctr">
                    <a:lnL w="12700" cap="flat" cmpd="sng" algn="ctr">
                      <a:no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fontAlgn="ctr"/>
                      <a:endPar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9850" marR="9850" marT="9850" marB="0" anchor="ct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07074765"/>
                  </a:ext>
                </a:extLst>
              </a:tr>
              <a:tr h="1266573">
                <a:tc>
                  <a:txBody>
                    <a:bodyPr/>
                    <a:lstStyle/>
                    <a:p>
                      <a:pPr algn="l" fontAlgn="ctr"/>
                      <a:endPar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9850" marR="9850" marT="9850" marB="0" anchor="ctr">
                    <a:lnL w="1270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endPar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endParaRPr>
                    </a:p>
                  </a:txBody>
                  <a:tcPr marL="9850" marR="9850" marT="985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71781199"/>
                  </a:ext>
                </a:extLst>
              </a:tr>
            </a:tbl>
          </a:graphicData>
        </a:graphic>
      </p:graphicFrame>
      <p:sp>
        <p:nvSpPr>
          <p:cNvPr id="8" name="Text Box 9"/>
          <p:cNvSpPr txBox="1">
            <a:spLocks noChangeArrowheads="1"/>
          </p:cNvSpPr>
          <p:nvPr/>
        </p:nvSpPr>
        <p:spPr bwMode="auto">
          <a:xfrm>
            <a:off x="264381" y="-27781"/>
            <a:ext cx="6858000" cy="403957"/>
          </a:xfrm>
          <a:prstGeom prst="rect">
            <a:avLst/>
          </a:prstGeom>
          <a:noFill/>
          <a:ln w="9525">
            <a:noFill/>
            <a:miter lim="800000"/>
            <a:headEnd/>
            <a:tailEnd/>
          </a:ln>
          <a:effectLst/>
        </p:spPr>
        <p:txBody>
          <a:bodyPr wrap="square">
            <a:spAutoFit/>
          </a:bodyPr>
          <a:lstStyle/>
          <a:p>
            <a:pPr>
              <a:lnSpc>
                <a:spcPct val="150000"/>
              </a:lnSpc>
            </a:pPr>
            <a:r>
              <a:rPr lang="en-US" altLang="ja-JP" sz="1600" b="1" dirty="0">
                <a:solidFill>
                  <a:schemeClr val="bg1"/>
                </a:solidFill>
                <a:latin typeface="ＭＳ Ｐ明朝" panose="02020600040205080304" pitchFamily="18" charset="-128"/>
                <a:ea typeface="ＭＳ Ｐ明朝" panose="02020600040205080304" pitchFamily="18" charset="-128"/>
                <a:cs typeface="Meiryo UI" pitchFamily="50" charset="-128"/>
              </a:rPr>
              <a:t>【</a:t>
            </a:r>
            <a:r>
              <a:rPr lang="ja-JP" altLang="en-US" sz="1600" b="1" dirty="0">
                <a:solidFill>
                  <a:schemeClr val="bg1"/>
                </a:solidFill>
                <a:latin typeface="ＭＳ Ｐ明朝" panose="02020600040205080304" pitchFamily="18" charset="-128"/>
                <a:ea typeface="ＭＳ Ｐ明朝" panose="02020600040205080304" pitchFamily="18" charset="-128"/>
                <a:cs typeface="Meiryo UI" pitchFamily="50" charset="-128"/>
              </a:rPr>
              <a:t>日本東北遊楽日</a:t>
            </a:r>
            <a:r>
              <a:rPr lang="en-US" altLang="ja-JP" sz="1600" b="1" dirty="0">
                <a:solidFill>
                  <a:schemeClr val="bg1"/>
                </a:solidFill>
                <a:latin typeface="ＭＳ Ｐ明朝" panose="02020600040205080304" pitchFamily="18" charset="-128"/>
                <a:ea typeface="ＭＳ Ｐ明朝" panose="02020600040205080304" pitchFamily="18" charset="-128"/>
                <a:cs typeface="Meiryo UI" pitchFamily="50" charset="-128"/>
              </a:rPr>
              <a:t>2022</a:t>
            </a:r>
            <a:r>
              <a:rPr lang="ja-JP" altLang="en-US" sz="1600" b="1" dirty="0">
                <a:solidFill>
                  <a:schemeClr val="bg1"/>
                </a:solidFill>
                <a:latin typeface="ＭＳ Ｐ明朝" panose="02020600040205080304" pitchFamily="18" charset="-128"/>
                <a:ea typeface="ＭＳ Ｐ明朝" panose="02020600040205080304" pitchFamily="18" charset="-128"/>
                <a:cs typeface="Meiryo UI" pitchFamily="50" charset="-128"/>
              </a:rPr>
              <a:t>　手牽手，一起樂遊東北！出展申込書①</a:t>
            </a:r>
            <a:r>
              <a:rPr lang="en-US" altLang="ja-JP" sz="1600" b="1" dirty="0">
                <a:solidFill>
                  <a:schemeClr val="bg1"/>
                </a:solidFill>
                <a:latin typeface="ＭＳ Ｐ明朝" panose="02020600040205080304" pitchFamily="18" charset="-128"/>
                <a:ea typeface="ＭＳ Ｐ明朝" panose="02020600040205080304" pitchFamily="18" charset="-128"/>
                <a:cs typeface="Meiryo UI" pitchFamily="50" charset="-128"/>
              </a:rPr>
              <a:t>】</a:t>
            </a:r>
            <a:r>
              <a:rPr lang="ja-JP" altLang="en-US" sz="1600" b="1" dirty="0">
                <a:solidFill>
                  <a:schemeClr val="bg1"/>
                </a:solidFill>
                <a:latin typeface="ＭＳ Ｐ明朝" panose="02020600040205080304" pitchFamily="18" charset="-128"/>
                <a:ea typeface="ＭＳ Ｐ明朝" panose="02020600040205080304" pitchFamily="18" charset="-128"/>
                <a:cs typeface="Meiryo UI" pitchFamily="50" charset="-128"/>
              </a:rPr>
              <a:t>　</a:t>
            </a:r>
            <a:endParaRPr lang="en-US" altLang="ja-JP" sz="1600" b="1" dirty="0">
              <a:solidFill>
                <a:schemeClr val="bg1"/>
              </a:solidFill>
              <a:latin typeface="ＭＳ Ｐ明朝" panose="02020600040205080304" pitchFamily="18" charset="-128"/>
              <a:ea typeface="ＭＳ Ｐ明朝" panose="02020600040205080304" pitchFamily="18" charset="-128"/>
              <a:cs typeface="Meiryo UI" pitchFamily="50" charset="-128"/>
            </a:endParaRPr>
          </a:p>
        </p:txBody>
      </p:sp>
    </p:spTree>
    <p:extLst>
      <p:ext uri="{BB962C8B-B14F-4D97-AF65-F5344CB8AC3E}">
        <p14:creationId xmlns:p14="http://schemas.microsoft.com/office/powerpoint/2010/main" val="42553952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p:cNvGraphicFramePr>
            <a:graphicFrameLocks noGrp="1"/>
          </p:cNvGraphicFramePr>
          <p:nvPr/>
        </p:nvGraphicFramePr>
        <p:xfrm>
          <a:off x="393598" y="569453"/>
          <a:ext cx="6172304" cy="5651978"/>
        </p:xfrm>
        <a:graphic>
          <a:graphicData uri="http://schemas.openxmlformats.org/drawingml/2006/table">
            <a:tbl>
              <a:tblPr/>
              <a:tblGrid>
                <a:gridCol w="1880045">
                  <a:extLst>
                    <a:ext uri="{9D8B030D-6E8A-4147-A177-3AD203B41FA5}">
                      <a16:colId xmlns:a16="http://schemas.microsoft.com/office/drawing/2014/main" val="2727054726"/>
                    </a:ext>
                  </a:extLst>
                </a:gridCol>
                <a:gridCol w="4292259">
                  <a:extLst>
                    <a:ext uri="{9D8B030D-6E8A-4147-A177-3AD203B41FA5}">
                      <a16:colId xmlns:a16="http://schemas.microsoft.com/office/drawing/2014/main" val="681227262"/>
                    </a:ext>
                  </a:extLst>
                </a:gridCol>
              </a:tblGrid>
              <a:tr h="275651">
                <a:tc>
                  <a:txBody>
                    <a:bodyPr/>
                    <a:lstStyle/>
                    <a:p>
                      <a:pPr algn="l" fontAlgn="ctr"/>
                      <a:r>
                        <a:rPr lang="ja-JP" altLang="en-US" sz="1050" b="1" i="0" u="none" strike="noStrike" dirty="0">
                          <a:solidFill>
                            <a:srgbClr val="000000"/>
                          </a:solidFill>
                          <a:effectLst/>
                          <a:latin typeface="ＭＳ Ｐ明朝" panose="02020600040205080304" pitchFamily="18" charset="-128"/>
                          <a:ea typeface="ＭＳ Ｐ明朝" panose="02020600040205080304" pitchFamily="18" charset="-128"/>
                        </a:rPr>
                        <a:t>■</a:t>
                      </a:r>
                      <a:r>
                        <a:rPr lang="ja-JP" altLang="en-US" sz="1050" b="1" i="0" u="none" strike="noStrike" baseline="0" dirty="0">
                          <a:solidFill>
                            <a:srgbClr val="000000"/>
                          </a:solidFill>
                          <a:effectLst/>
                          <a:latin typeface="ＭＳ Ｐ明朝" panose="02020600040205080304" pitchFamily="18" charset="-128"/>
                          <a:ea typeface="ＭＳ Ｐ明朝" panose="02020600040205080304" pitchFamily="18" charset="-128"/>
                        </a:rPr>
                        <a:t> </a:t>
                      </a:r>
                      <a:r>
                        <a:rPr lang="ja-JP" altLang="en-US" sz="1050" b="1" i="0" u="none" strike="noStrike" dirty="0">
                          <a:solidFill>
                            <a:srgbClr val="000000"/>
                          </a:solidFill>
                          <a:effectLst/>
                          <a:latin typeface="ＭＳ Ｐ明朝" panose="02020600040205080304" pitchFamily="18" charset="-128"/>
                          <a:ea typeface="ＭＳ Ｐ明朝" panose="02020600040205080304" pitchFamily="18" charset="-128"/>
                        </a:rPr>
                        <a:t>基本情報</a:t>
                      </a:r>
                    </a:p>
                  </a:txBody>
                  <a:tcPr marL="9850" marR="9850" marT="985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kumimoji="1" lang="ja-JP" altLang="en-US" dirty="0">
                        <a:latin typeface="ＭＳ Ｐ明朝" panose="02020600040205080304" pitchFamily="18" charset="-128"/>
                        <a:ea typeface="ＭＳ Ｐ明朝" panose="02020600040205080304" pitchFamily="18" charset="-128"/>
                      </a:endParaRPr>
                    </a:p>
                  </a:txBody>
                  <a:tcPr marL="9850" marR="9850" marT="985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94883960"/>
                  </a:ext>
                </a:extLst>
              </a:tr>
              <a:tr h="366156">
                <a:tc>
                  <a:txBody>
                    <a:bodyPr/>
                    <a:lstStyle/>
                    <a:p>
                      <a:pPr algn="l" fontAlgn="ct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 （フリガナ）</a:t>
                      </a:r>
                    </a:p>
                  </a:txBody>
                  <a:tcPr marL="9850" marR="9850" marT="985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　</a:t>
                      </a:r>
                    </a:p>
                  </a:txBody>
                  <a:tcPr marL="9850" marR="9850" marT="985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156814542"/>
                  </a:ext>
                </a:extLst>
              </a:tr>
              <a:tr h="583418">
                <a:tc>
                  <a:txBody>
                    <a:bodyPr/>
                    <a:lstStyle/>
                    <a:p>
                      <a:pPr algn="l"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 出展団体名</a:t>
                      </a:r>
                    </a:p>
                  </a:txBody>
                  <a:tcPr marL="9850" marR="9850" marT="985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　</a:t>
                      </a:r>
                    </a:p>
                  </a:txBody>
                  <a:tcPr marL="9850" marR="9850" marT="985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79727525"/>
                  </a:ext>
                </a:extLst>
              </a:tr>
              <a:tr h="837261">
                <a:tc>
                  <a:txBody>
                    <a:bodyPr/>
                    <a:lstStyle/>
                    <a:p>
                      <a:pPr algn="l"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 住所</a:t>
                      </a:r>
                    </a:p>
                  </a:txBody>
                  <a:tcPr marL="9850" marR="9850" marT="985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　〒</a:t>
                      </a:r>
                    </a:p>
                  </a:txBody>
                  <a:tcPr marL="9850" marR="9850" marT="9850" marB="0">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48290293"/>
                  </a:ext>
                </a:extLst>
              </a:tr>
              <a:tr h="583416">
                <a:tc>
                  <a:txBody>
                    <a:bodyPr/>
                    <a:lstStyle/>
                    <a:p>
                      <a:pPr algn="l"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 電話番号</a:t>
                      </a:r>
                    </a:p>
                  </a:txBody>
                  <a:tcPr marL="9850" marR="9850" marT="985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　</a:t>
                      </a:r>
                    </a:p>
                  </a:txBody>
                  <a:tcPr marL="9850" marR="9850" marT="985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97809285"/>
                  </a:ext>
                </a:extLst>
              </a:tr>
              <a:tr h="342004">
                <a:tc>
                  <a:txBody>
                    <a:bodyPr/>
                    <a:lstStyle/>
                    <a:p>
                      <a:pPr algn="l" fontAlgn="ct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 （フリガナ）</a:t>
                      </a:r>
                    </a:p>
                  </a:txBody>
                  <a:tcPr marL="9850" marR="9850" marT="985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9850" marR="9850" marT="985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495225785"/>
                  </a:ext>
                </a:extLst>
              </a:tr>
              <a:tr h="523063">
                <a:tc>
                  <a:txBody>
                    <a:bodyPr/>
                    <a:lstStyle/>
                    <a:p>
                      <a:pPr algn="l"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 担当者氏名</a:t>
                      </a:r>
                    </a:p>
                  </a:txBody>
                  <a:tcPr marL="9850" marR="9850" marT="985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9850" marR="9850" marT="985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16522219"/>
                  </a:ext>
                </a:extLst>
              </a:tr>
              <a:tr h="563301">
                <a:tc>
                  <a:txBody>
                    <a:bodyPr/>
                    <a:lstStyle/>
                    <a:p>
                      <a:pPr algn="l"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 担当者所属・役職</a:t>
                      </a:r>
                    </a:p>
                  </a:txBody>
                  <a:tcPr marL="9850" marR="9850" marT="985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9850" marR="9850" marT="985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60854962"/>
                  </a:ext>
                </a:extLst>
              </a:tr>
              <a:tr h="523063">
                <a:tc>
                  <a:txBody>
                    <a:bodyPr/>
                    <a:lstStyle/>
                    <a:p>
                      <a:pPr algn="l" fontAlgn="ctr"/>
                      <a:r>
                        <a:rPr lang="zh-TW" altLang="en-US" sz="1100" b="0" i="0" u="none" strike="noStrike" dirty="0">
                          <a:solidFill>
                            <a:srgbClr val="000000"/>
                          </a:solidFill>
                          <a:effectLst/>
                          <a:latin typeface="ＭＳ Ｐ明朝" panose="02020600040205080304" pitchFamily="18" charset="-128"/>
                          <a:ea typeface="ＭＳ Ｐ明朝" panose="02020600040205080304" pitchFamily="18" charset="-128"/>
                        </a:rPr>
                        <a:t> 担当者連絡先（電話番号）</a:t>
                      </a:r>
                    </a:p>
                  </a:txBody>
                  <a:tcPr marL="9850" marR="9850" marT="985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9850" marR="9850" marT="985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9490200"/>
                  </a:ext>
                </a:extLst>
              </a:tr>
              <a:tr h="523063">
                <a:tc>
                  <a:txBody>
                    <a:bodyPr/>
                    <a:lstStyle/>
                    <a:p>
                      <a:pPr algn="l" fontAlgn="ctr"/>
                      <a:r>
                        <a:rPr lang="en-US" sz="1100" b="0" i="0" u="none" strike="noStrike" dirty="0">
                          <a:solidFill>
                            <a:srgbClr val="000000"/>
                          </a:solidFill>
                          <a:effectLst/>
                          <a:latin typeface="ＭＳ Ｐ明朝" panose="02020600040205080304" pitchFamily="18" charset="-128"/>
                          <a:ea typeface="ＭＳ Ｐ明朝" panose="02020600040205080304" pitchFamily="18" charset="-128"/>
                        </a:rPr>
                        <a:t>　　　〃　　　（ＦＡＸ）</a:t>
                      </a:r>
                    </a:p>
                  </a:txBody>
                  <a:tcPr marL="9850" marR="9850" marT="985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a:solidFill>
                            <a:srgbClr val="000000"/>
                          </a:solidFill>
                          <a:effectLst/>
                          <a:latin typeface="ＭＳ Ｐ明朝" panose="02020600040205080304" pitchFamily="18" charset="-128"/>
                          <a:ea typeface="ＭＳ Ｐ明朝" panose="02020600040205080304" pitchFamily="18" charset="-128"/>
                        </a:rPr>
                        <a:t>　</a:t>
                      </a:r>
                    </a:p>
                  </a:txBody>
                  <a:tcPr marL="9850" marR="9850" marT="985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90170605"/>
                  </a:ext>
                </a:extLst>
              </a:tr>
              <a:tr h="523063">
                <a:tc>
                  <a:txBody>
                    <a:bodyPr/>
                    <a:lstStyle/>
                    <a:p>
                      <a:pPr algn="l" fontAlgn="ctr"/>
                      <a:r>
                        <a:rPr lang="en-US" sz="1100" b="0" i="0" u="none" strike="noStrike" dirty="0">
                          <a:solidFill>
                            <a:srgbClr val="000000"/>
                          </a:solidFill>
                          <a:effectLst/>
                          <a:latin typeface="ＭＳ Ｐ明朝" panose="02020600040205080304" pitchFamily="18" charset="-128"/>
                          <a:ea typeface="ＭＳ Ｐ明朝" panose="02020600040205080304" pitchFamily="18" charset="-128"/>
                        </a:rPr>
                        <a:t>　　　〃　　　（E-mail）</a:t>
                      </a:r>
                    </a:p>
                  </a:txBody>
                  <a:tcPr marL="9850" marR="9850" marT="985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1100" b="0" i="0" u="none" strike="noStrike" dirty="0">
                          <a:solidFill>
                            <a:srgbClr val="000000"/>
                          </a:solidFill>
                          <a:effectLst/>
                          <a:latin typeface="ＭＳ Ｐ明朝" panose="02020600040205080304" pitchFamily="18" charset="-128"/>
                          <a:ea typeface="ＭＳ Ｐ明朝" panose="02020600040205080304" pitchFamily="18" charset="-128"/>
                        </a:rPr>
                        <a:t>　</a:t>
                      </a:r>
                    </a:p>
                  </a:txBody>
                  <a:tcPr marL="9850" marR="9850" marT="985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88895182"/>
                  </a:ext>
                </a:extLst>
              </a:tr>
            </a:tbl>
          </a:graphicData>
        </a:graphic>
      </p:graphicFrame>
      <p:sp>
        <p:nvSpPr>
          <p:cNvPr id="9" name="正方形/長方形 8">
            <a:extLst>
              <a:ext uri="{FF2B5EF4-FFF2-40B4-BE49-F238E27FC236}">
                <a16:creationId xmlns:a16="http://schemas.microsoft.com/office/drawing/2014/main" id="{1F41980F-1DDD-4D7E-A540-F2398B460B06}"/>
              </a:ext>
            </a:extLst>
          </p:cNvPr>
          <p:cNvSpPr/>
          <p:nvPr/>
        </p:nvSpPr>
        <p:spPr>
          <a:xfrm>
            <a:off x="0" y="0"/>
            <a:ext cx="6858000" cy="4313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明朝" panose="02020600040205080304" pitchFamily="18" charset="-128"/>
              <a:ea typeface="ＭＳ Ｐ明朝" panose="02020600040205080304" pitchFamily="18" charset="-128"/>
            </a:endParaRPr>
          </a:p>
        </p:txBody>
      </p:sp>
      <p:sp>
        <p:nvSpPr>
          <p:cNvPr id="10" name="Text Box 9">
            <a:extLst>
              <a:ext uri="{FF2B5EF4-FFF2-40B4-BE49-F238E27FC236}">
                <a16:creationId xmlns:a16="http://schemas.microsoft.com/office/drawing/2014/main" id="{4BE10BE3-BD79-4C83-B72C-7D5E7B924A30}"/>
              </a:ext>
            </a:extLst>
          </p:cNvPr>
          <p:cNvSpPr txBox="1">
            <a:spLocks noChangeArrowheads="1"/>
          </p:cNvSpPr>
          <p:nvPr/>
        </p:nvSpPr>
        <p:spPr bwMode="auto">
          <a:xfrm>
            <a:off x="264381" y="-27781"/>
            <a:ext cx="6593619" cy="403957"/>
          </a:xfrm>
          <a:prstGeom prst="rect">
            <a:avLst/>
          </a:prstGeom>
          <a:noFill/>
          <a:ln w="9525">
            <a:noFill/>
            <a:miter lim="800000"/>
            <a:headEnd/>
            <a:tailEnd/>
          </a:ln>
          <a:effectLst/>
        </p:spPr>
        <p:txBody>
          <a:bodyPr wrap="square">
            <a:spAutoFit/>
          </a:bodyPr>
          <a:lstStyle/>
          <a:p>
            <a:pPr>
              <a:lnSpc>
                <a:spcPct val="150000"/>
              </a:lnSpc>
            </a:pPr>
            <a:r>
              <a:rPr lang="en-US" altLang="ja-JP" sz="1600" b="1" dirty="0">
                <a:solidFill>
                  <a:schemeClr val="bg1"/>
                </a:solidFill>
                <a:latin typeface="ＭＳ Ｐ明朝" panose="02020600040205080304" pitchFamily="18" charset="-128"/>
                <a:ea typeface="ＭＳ Ｐ明朝" panose="02020600040205080304" pitchFamily="18" charset="-128"/>
                <a:cs typeface="Meiryo UI" pitchFamily="50" charset="-128"/>
              </a:rPr>
              <a:t>【</a:t>
            </a:r>
            <a:r>
              <a:rPr lang="ja-JP" altLang="en-US" sz="1600" b="1" dirty="0">
                <a:solidFill>
                  <a:schemeClr val="bg1"/>
                </a:solidFill>
                <a:latin typeface="ＭＳ Ｐ明朝" panose="02020600040205080304" pitchFamily="18" charset="-128"/>
                <a:ea typeface="ＭＳ Ｐ明朝" panose="02020600040205080304" pitchFamily="18" charset="-128"/>
                <a:cs typeface="Meiryo UI" pitchFamily="50" charset="-128"/>
              </a:rPr>
              <a:t>日本東北遊楽日</a:t>
            </a:r>
            <a:r>
              <a:rPr lang="en-US" altLang="ja-JP" sz="1600" b="1" dirty="0">
                <a:solidFill>
                  <a:schemeClr val="bg1"/>
                </a:solidFill>
                <a:latin typeface="ＭＳ Ｐ明朝" panose="02020600040205080304" pitchFamily="18" charset="-128"/>
                <a:ea typeface="ＭＳ Ｐ明朝" panose="02020600040205080304" pitchFamily="18" charset="-128"/>
                <a:cs typeface="Meiryo UI" pitchFamily="50" charset="-128"/>
              </a:rPr>
              <a:t>2022</a:t>
            </a:r>
            <a:r>
              <a:rPr lang="ja-JP" altLang="en-US" sz="1600" b="1" dirty="0">
                <a:solidFill>
                  <a:schemeClr val="bg1"/>
                </a:solidFill>
                <a:latin typeface="ＭＳ Ｐ明朝" panose="02020600040205080304" pitchFamily="18" charset="-128"/>
                <a:ea typeface="ＭＳ Ｐ明朝" panose="02020600040205080304" pitchFamily="18" charset="-128"/>
                <a:cs typeface="Meiryo UI" pitchFamily="50" charset="-128"/>
              </a:rPr>
              <a:t>  手牽手，一起樂遊東北！出展申込書②</a:t>
            </a:r>
            <a:r>
              <a:rPr lang="en-US" altLang="ja-JP" sz="1600" b="1" dirty="0">
                <a:solidFill>
                  <a:schemeClr val="bg1"/>
                </a:solidFill>
                <a:latin typeface="ＭＳ Ｐ明朝" panose="02020600040205080304" pitchFamily="18" charset="-128"/>
                <a:ea typeface="ＭＳ Ｐ明朝" panose="02020600040205080304" pitchFamily="18" charset="-128"/>
                <a:cs typeface="Meiryo UI" pitchFamily="50" charset="-128"/>
              </a:rPr>
              <a:t>】</a:t>
            </a:r>
            <a:r>
              <a:rPr lang="ja-JP" altLang="en-US" sz="1600" b="1" dirty="0">
                <a:solidFill>
                  <a:schemeClr val="bg1"/>
                </a:solidFill>
                <a:latin typeface="ＭＳ Ｐ明朝" panose="02020600040205080304" pitchFamily="18" charset="-128"/>
                <a:ea typeface="ＭＳ Ｐ明朝" panose="02020600040205080304" pitchFamily="18" charset="-128"/>
                <a:cs typeface="Meiryo UI" pitchFamily="50" charset="-128"/>
              </a:rPr>
              <a:t>　</a:t>
            </a:r>
            <a:endParaRPr lang="en-US" altLang="ja-JP" sz="1600" b="1" dirty="0">
              <a:solidFill>
                <a:schemeClr val="bg1"/>
              </a:solidFill>
              <a:latin typeface="ＭＳ Ｐ明朝" panose="02020600040205080304" pitchFamily="18" charset="-128"/>
              <a:ea typeface="ＭＳ Ｐ明朝" panose="02020600040205080304" pitchFamily="18" charset="-128"/>
              <a:cs typeface="Meiryo UI" pitchFamily="50" charset="-128"/>
            </a:endParaRPr>
          </a:p>
        </p:txBody>
      </p:sp>
      <p:sp>
        <p:nvSpPr>
          <p:cNvPr id="4" name="矢印: 五方向 3">
            <a:extLst>
              <a:ext uri="{FF2B5EF4-FFF2-40B4-BE49-F238E27FC236}">
                <a16:creationId xmlns:a16="http://schemas.microsoft.com/office/drawing/2014/main" id="{C791B107-0FBE-E534-E88F-09CE4C8940E7}"/>
              </a:ext>
            </a:extLst>
          </p:cNvPr>
          <p:cNvSpPr/>
          <p:nvPr/>
        </p:nvSpPr>
        <p:spPr>
          <a:xfrm rot="5400000">
            <a:off x="2489149" y="5829248"/>
            <a:ext cx="1981200" cy="6172303"/>
          </a:xfrm>
          <a:prstGeom prst="homePlate">
            <a:avLst>
              <a:gd name="adj" fmla="val 2954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ＭＳ Ｐ明朝" panose="02020600040205080304" pitchFamily="18" charset="-128"/>
              <a:ea typeface="ＭＳ Ｐ明朝" panose="02020600040205080304" pitchFamily="18" charset="-128"/>
            </a:endParaRPr>
          </a:p>
        </p:txBody>
      </p:sp>
      <p:sp>
        <p:nvSpPr>
          <p:cNvPr id="6" name="Text Box 9">
            <a:extLst>
              <a:ext uri="{FF2B5EF4-FFF2-40B4-BE49-F238E27FC236}">
                <a16:creationId xmlns:a16="http://schemas.microsoft.com/office/drawing/2014/main" id="{E68A3929-CF67-6384-7E48-32B702E0DB30}"/>
              </a:ext>
            </a:extLst>
          </p:cNvPr>
          <p:cNvSpPr txBox="1">
            <a:spLocks noChangeArrowheads="1"/>
          </p:cNvSpPr>
          <p:nvPr/>
        </p:nvSpPr>
        <p:spPr bwMode="auto">
          <a:xfrm>
            <a:off x="393598" y="8085526"/>
            <a:ext cx="6124593" cy="1508105"/>
          </a:xfrm>
          <a:prstGeom prst="rect">
            <a:avLst/>
          </a:prstGeom>
          <a:noFill/>
          <a:ln w="9525">
            <a:noFill/>
            <a:miter lim="800000"/>
            <a:headEnd/>
            <a:tailEnd/>
          </a:ln>
          <a:effectLst/>
        </p:spPr>
        <p:txBody>
          <a:bodyPr wrap="square">
            <a:spAutoFit/>
          </a:bodyPr>
          <a:lstStyle/>
          <a:p>
            <a:pPr algn="ctr"/>
            <a:r>
              <a:rPr lang="en-US" altLang="ja-JP" sz="1200" b="1" dirty="0">
                <a:latin typeface="ＭＳ Ｐ明朝" panose="02020600040205080304" pitchFamily="18" charset="-128"/>
                <a:ea typeface="ＭＳ Ｐ明朝" panose="02020600040205080304" pitchFamily="18" charset="-128"/>
                <a:cs typeface="Meiryo UI" pitchFamily="50" charset="-128"/>
              </a:rPr>
              <a:t>【</a:t>
            </a:r>
            <a:r>
              <a:rPr lang="ja-JP" altLang="en-US" sz="1200" b="1" dirty="0">
                <a:latin typeface="ＭＳ Ｐ明朝" panose="02020600040205080304" pitchFamily="18" charset="-128"/>
                <a:ea typeface="ＭＳ Ｐ明朝" panose="02020600040205080304" pitchFamily="18" charset="-128"/>
                <a:cs typeface="Meiryo UI" pitchFamily="50" charset="-128"/>
              </a:rPr>
              <a:t>お問い合わせ先</a:t>
            </a:r>
            <a:r>
              <a:rPr lang="en-US" altLang="ja-JP" sz="1200" b="1" dirty="0">
                <a:latin typeface="ＭＳ Ｐ明朝" panose="02020600040205080304" pitchFamily="18" charset="-128"/>
                <a:ea typeface="ＭＳ Ｐ明朝" panose="02020600040205080304" pitchFamily="18" charset="-128"/>
                <a:cs typeface="Meiryo UI" pitchFamily="50" charset="-128"/>
              </a:rPr>
              <a:t>】</a:t>
            </a:r>
          </a:p>
          <a:p>
            <a:pPr algn="ctr"/>
            <a:endParaRPr lang="en-US" altLang="ja-JP" sz="500" b="1" dirty="0">
              <a:latin typeface="ＭＳ Ｐ明朝" panose="02020600040205080304" pitchFamily="18" charset="-128"/>
              <a:ea typeface="ＭＳ Ｐ明朝" panose="02020600040205080304" pitchFamily="18" charset="-128"/>
              <a:cs typeface="Meiryo UI" pitchFamily="50" charset="-128"/>
            </a:endParaRPr>
          </a:p>
          <a:p>
            <a:pPr algn="ctr"/>
            <a:r>
              <a:rPr lang="ja-JP" altLang="en-US" sz="1200" b="1" dirty="0">
                <a:latin typeface="ＭＳ Ｐ明朝" panose="02020600040205080304" pitchFamily="18" charset="-128"/>
                <a:ea typeface="ＭＳ Ｐ明朝" panose="02020600040205080304" pitchFamily="18" charset="-128"/>
                <a:cs typeface="Meiryo UI" pitchFamily="50" charset="-128"/>
              </a:rPr>
              <a:t>　「 日本東北遊楽日</a:t>
            </a:r>
            <a:r>
              <a:rPr lang="en-US" altLang="ja-JP" sz="1200" b="1" dirty="0">
                <a:latin typeface="ＭＳ Ｐ明朝" panose="02020600040205080304" pitchFamily="18" charset="-128"/>
                <a:ea typeface="ＭＳ Ｐ明朝" panose="02020600040205080304" pitchFamily="18" charset="-128"/>
                <a:cs typeface="Meiryo UI" pitchFamily="50" charset="-128"/>
              </a:rPr>
              <a:t>2022</a:t>
            </a:r>
            <a:r>
              <a:rPr lang="ja-JP" altLang="en-US" sz="1200" b="1" dirty="0">
                <a:latin typeface="ＭＳ Ｐ明朝" panose="02020600040205080304" pitchFamily="18" charset="-128"/>
                <a:ea typeface="ＭＳ Ｐ明朝" panose="02020600040205080304" pitchFamily="18" charset="-128"/>
                <a:cs typeface="Meiryo UI" pitchFamily="50" charset="-128"/>
              </a:rPr>
              <a:t> 手牽手，一起樂遊東北！」出展者事務局</a:t>
            </a:r>
            <a:endParaRPr lang="en-US" altLang="ja-JP" sz="1000" b="1" dirty="0">
              <a:latin typeface="ＭＳ Ｐ明朝" panose="02020600040205080304" pitchFamily="18" charset="-128"/>
              <a:ea typeface="ＭＳ Ｐ明朝" panose="02020600040205080304" pitchFamily="18" charset="-128"/>
              <a:cs typeface="Meiryo UI" pitchFamily="50" charset="-128"/>
            </a:endParaRPr>
          </a:p>
          <a:p>
            <a:pPr algn="ctr"/>
            <a:r>
              <a:rPr lang="ja-JP" altLang="en-US" sz="1400" b="1" dirty="0">
                <a:latin typeface="ＭＳ Ｐ明朝" panose="02020600040205080304" pitchFamily="18" charset="-128"/>
                <a:ea typeface="ＭＳ Ｐ明朝" panose="02020600040205080304" pitchFamily="18" charset="-128"/>
                <a:cs typeface="Meiryo UI" pitchFamily="50" charset="-128"/>
              </a:rPr>
              <a:t>Ｅ</a:t>
            </a:r>
            <a:r>
              <a:rPr lang="en-US" altLang="ja-JP" sz="1400" b="1" dirty="0">
                <a:latin typeface="ＭＳ Ｐ明朝" panose="02020600040205080304" pitchFamily="18" charset="-128"/>
                <a:ea typeface="ＭＳ Ｐ明朝" panose="02020600040205080304" pitchFamily="18" charset="-128"/>
                <a:cs typeface="Meiryo UI" pitchFamily="50" charset="-128"/>
              </a:rPr>
              <a:t>-</a:t>
            </a:r>
            <a:r>
              <a:rPr lang="ja-JP" altLang="en-US" sz="1400" b="1" dirty="0">
                <a:latin typeface="ＭＳ Ｐ明朝" panose="02020600040205080304" pitchFamily="18" charset="-128"/>
                <a:ea typeface="ＭＳ Ｐ明朝" panose="02020600040205080304" pitchFamily="18" charset="-128"/>
                <a:cs typeface="Meiryo UI" pitchFamily="50" charset="-128"/>
              </a:rPr>
              <a:t>ｍａｉｌ　</a:t>
            </a:r>
            <a:r>
              <a:rPr lang="en-US" altLang="ja-JP" sz="1400" b="1" dirty="0">
                <a:latin typeface="ＭＳ Ｐ明朝" panose="02020600040205080304" pitchFamily="18" charset="-128"/>
                <a:ea typeface="ＭＳ Ｐ明朝" panose="02020600040205080304" pitchFamily="18" charset="-128"/>
                <a:cs typeface="Meiryo UI" pitchFamily="50" charset="-128"/>
                <a:hlinkClick r:id="rId2"/>
              </a:rPr>
              <a:t>support@daisuki-tohoku.jp</a:t>
            </a:r>
            <a:endParaRPr lang="en-US" altLang="ja-JP" sz="1400" b="1" dirty="0">
              <a:latin typeface="ＭＳ Ｐ明朝" panose="02020600040205080304" pitchFamily="18" charset="-128"/>
              <a:ea typeface="ＭＳ Ｐ明朝" panose="02020600040205080304" pitchFamily="18" charset="-128"/>
              <a:cs typeface="Meiryo UI" pitchFamily="50" charset="-128"/>
            </a:endParaRPr>
          </a:p>
          <a:p>
            <a:pPr algn="ctr"/>
            <a:r>
              <a:rPr lang="ja-JP" altLang="en-US" sz="900" dirty="0">
                <a:latin typeface="ＭＳ Ｐ明朝" panose="02020600040205080304" pitchFamily="18" charset="-128"/>
                <a:ea typeface="ＭＳ Ｐ明朝" panose="02020600040205080304" pitchFamily="18" charset="-128"/>
                <a:cs typeface="Meiryo UI" pitchFamily="50" charset="-128"/>
              </a:rPr>
              <a:t>ＴＥＬ：</a:t>
            </a:r>
            <a:r>
              <a:rPr lang="en-US" altLang="ja-JP" sz="900" b="0" i="0" dirty="0">
                <a:solidFill>
                  <a:srgbClr val="222222"/>
                </a:solidFill>
                <a:effectLst/>
                <a:latin typeface="Arial" panose="020B0604020202020204" pitchFamily="34" charset="0"/>
              </a:rPr>
              <a:t>050-3159-7280</a:t>
            </a:r>
            <a:r>
              <a:rPr lang="ja-JP" altLang="en-US" sz="900" b="0" i="0" dirty="0">
                <a:solidFill>
                  <a:srgbClr val="222222"/>
                </a:solidFill>
                <a:effectLst/>
                <a:latin typeface="Arial" panose="020B0604020202020204" pitchFamily="34" charset="0"/>
              </a:rPr>
              <a:t>　　</a:t>
            </a:r>
            <a:r>
              <a:rPr lang="ja-JP" altLang="en-US" sz="900" dirty="0">
                <a:latin typeface="ＭＳ Ｐ明朝" panose="02020600040205080304" pitchFamily="18" charset="-128"/>
                <a:ea typeface="ＭＳ Ｐ明朝" panose="02020600040205080304" pitchFamily="18" charset="-128"/>
                <a:cs typeface="Meiryo UI" pitchFamily="50" charset="-128"/>
              </a:rPr>
              <a:t>受付時間</a:t>
            </a:r>
            <a:r>
              <a:rPr lang="en-US" altLang="ja-JP" sz="900" dirty="0">
                <a:latin typeface="ＭＳ Ｐ明朝" panose="02020600040205080304" pitchFamily="18" charset="-128"/>
                <a:ea typeface="ＭＳ Ｐ明朝" panose="02020600040205080304" pitchFamily="18" charset="-128"/>
                <a:cs typeface="Meiryo UI" pitchFamily="50" charset="-128"/>
              </a:rPr>
              <a:t>/10</a:t>
            </a:r>
            <a:r>
              <a:rPr lang="ja-JP" altLang="en-US" sz="900" dirty="0">
                <a:latin typeface="ＭＳ Ｐ明朝" panose="02020600040205080304" pitchFamily="18" charset="-128"/>
                <a:ea typeface="ＭＳ Ｐ明朝" panose="02020600040205080304" pitchFamily="18" charset="-128"/>
                <a:cs typeface="Meiryo UI" pitchFamily="50" charset="-128"/>
              </a:rPr>
              <a:t>：</a:t>
            </a:r>
            <a:r>
              <a:rPr lang="en-US" altLang="ja-JP" sz="900" dirty="0">
                <a:latin typeface="ＭＳ Ｐ明朝" panose="02020600040205080304" pitchFamily="18" charset="-128"/>
                <a:ea typeface="ＭＳ Ｐ明朝" panose="02020600040205080304" pitchFamily="18" charset="-128"/>
                <a:cs typeface="Meiryo UI" pitchFamily="50" charset="-128"/>
              </a:rPr>
              <a:t>00</a:t>
            </a:r>
            <a:r>
              <a:rPr lang="ja-JP" altLang="en-US" sz="900" dirty="0">
                <a:latin typeface="ＭＳ Ｐ明朝" panose="02020600040205080304" pitchFamily="18" charset="-128"/>
                <a:ea typeface="ＭＳ Ｐ明朝" panose="02020600040205080304" pitchFamily="18" charset="-128"/>
                <a:cs typeface="Meiryo UI" pitchFamily="50" charset="-128"/>
              </a:rPr>
              <a:t>～</a:t>
            </a:r>
            <a:r>
              <a:rPr lang="en-US" altLang="ja-JP" sz="900" dirty="0">
                <a:latin typeface="ＭＳ Ｐ明朝" panose="02020600040205080304" pitchFamily="18" charset="-128"/>
                <a:ea typeface="ＭＳ Ｐ明朝" panose="02020600040205080304" pitchFamily="18" charset="-128"/>
                <a:cs typeface="Meiryo UI" pitchFamily="50" charset="-128"/>
              </a:rPr>
              <a:t>17</a:t>
            </a:r>
            <a:r>
              <a:rPr lang="ja-JP" altLang="en-US" sz="900" dirty="0">
                <a:latin typeface="ＭＳ Ｐ明朝" panose="02020600040205080304" pitchFamily="18" charset="-128"/>
                <a:ea typeface="ＭＳ Ｐ明朝" panose="02020600040205080304" pitchFamily="18" charset="-128"/>
                <a:cs typeface="Meiryo UI" pitchFamily="50" charset="-128"/>
              </a:rPr>
              <a:t>：</a:t>
            </a:r>
            <a:r>
              <a:rPr lang="en-US" altLang="ja-JP" sz="900" dirty="0">
                <a:latin typeface="ＭＳ Ｐ明朝" panose="02020600040205080304" pitchFamily="18" charset="-128"/>
                <a:ea typeface="ＭＳ Ｐ明朝" panose="02020600040205080304" pitchFamily="18" charset="-128"/>
                <a:cs typeface="Meiryo UI" pitchFamily="50" charset="-128"/>
              </a:rPr>
              <a:t>00※</a:t>
            </a:r>
            <a:r>
              <a:rPr lang="ja-JP" altLang="en-US" sz="900" dirty="0">
                <a:latin typeface="ＭＳ Ｐ明朝" panose="02020600040205080304" pitchFamily="18" charset="-128"/>
                <a:ea typeface="ＭＳ Ｐ明朝" panose="02020600040205080304" pitchFamily="18" charset="-128"/>
                <a:cs typeface="Meiryo UI" pitchFamily="50" charset="-128"/>
              </a:rPr>
              <a:t>平日のみ</a:t>
            </a:r>
            <a:endParaRPr lang="en-US" altLang="ja-JP" sz="900" dirty="0">
              <a:latin typeface="ＭＳ Ｐ明朝" panose="02020600040205080304" pitchFamily="18" charset="-128"/>
              <a:ea typeface="ＭＳ Ｐ明朝" panose="02020600040205080304" pitchFamily="18" charset="-128"/>
              <a:cs typeface="Meiryo UI" pitchFamily="50" charset="-128"/>
            </a:endParaRPr>
          </a:p>
          <a:p>
            <a:pPr algn="ctr"/>
            <a:endParaRPr lang="en-US" altLang="ja-JP" sz="900" dirty="0">
              <a:latin typeface="ＭＳ Ｐ明朝" panose="02020600040205080304" pitchFamily="18" charset="-128"/>
              <a:ea typeface="ＭＳ Ｐ明朝" panose="02020600040205080304" pitchFamily="18" charset="-128"/>
              <a:cs typeface="Meiryo UI" pitchFamily="50" charset="-128"/>
            </a:endParaRPr>
          </a:p>
          <a:p>
            <a:pPr algn="ctr"/>
            <a:endParaRPr lang="en-US" altLang="ja-JP" sz="400" dirty="0">
              <a:latin typeface="ＭＳ Ｐ明朝" panose="02020600040205080304" pitchFamily="18" charset="-128"/>
              <a:ea typeface="ＭＳ Ｐ明朝" panose="02020600040205080304" pitchFamily="18" charset="-128"/>
              <a:cs typeface="Meiryo UI" pitchFamily="50" charset="-128"/>
            </a:endParaRPr>
          </a:p>
          <a:p>
            <a:pPr algn="ctr"/>
            <a:r>
              <a:rPr lang="ja-JP" altLang="en-US" sz="1600" b="1" u="sng" dirty="0">
                <a:solidFill>
                  <a:srgbClr val="FF0000"/>
                </a:solidFill>
                <a:latin typeface="ＭＳ Ｐ明朝" panose="02020600040205080304" pitchFamily="18" charset="-128"/>
                <a:ea typeface="ＭＳ Ｐ明朝" panose="02020600040205080304" pitchFamily="18" charset="-128"/>
                <a:cs typeface="Meiryo UI" pitchFamily="50" charset="-128"/>
              </a:rPr>
              <a:t>申込み〆切：</a:t>
            </a:r>
            <a:r>
              <a:rPr lang="en-US" altLang="ja-JP" sz="1600" b="1" u="sng" dirty="0">
                <a:solidFill>
                  <a:srgbClr val="FF0000"/>
                </a:solidFill>
                <a:latin typeface="ＭＳ Ｐ明朝" panose="02020600040205080304" pitchFamily="18" charset="-128"/>
                <a:ea typeface="ＭＳ Ｐ明朝" panose="02020600040205080304" pitchFamily="18" charset="-128"/>
                <a:cs typeface="Meiryo UI" pitchFamily="50" charset="-128"/>
              </a:rPr>
              <a:t>2022</a:t>
            </a:r>
            <a:r>
              <a:rPr lang="ja-JP" altLang="en-US" sz="1600" b="1" u="sng" dirty="0">
                <a:solidFill>
                  <a:srgbClr val="FF0000"/>
                </a:solidFill>
                <a:latin typeface="ＭＳ Ｐ明朝" panose="02020600040205080304" pitchFamily="18" charset="-128"/>
                <a:ea typeface="ＭＳ Ｐ明朝" panose="02020600040205080304" pitchFamily="18" charset="-128"/>
                <a:cs typeface="Meiryo UI" pitchFamily="50" charset="-128"/>
              </a:rPr>
              <a:t>年</a:t>
            </a:r>
            <a:r>
              <a:rPr lang="en-US" altLang="ja-JP" sz="1600" b="1" u="sng" dirty="0">
                <a:solidFill>
                  <a:srgbClr val="FF0000"/>
                </a:solidFill>
                <a:latin typeface="ＭＳ Ｐ明朝" panose="02020600040205080304" pitchFamily="18" charset="-128"/>
                <a:ea typeface="ＭＳ Ｐ明朝" panose="02020600040205080304" pitchFamily="18" charset="-128"/>
                <a:cs typeface="Meiryo UI" pitchFamily="50" charset="-128"/>
              </a:rPr>
              <a:t>10</a:t>
            </a:r>
            <a:r>
              <a:rPr lang="ja-JP" altLang="en-US" sz="1600" b="1" u="sng" dirty="0">
                <a:solidFill>
                  <a:srgbClr val="FF0000"/>
                </a:solidFill>
                <a:latin typeface="ＭＳ Ｐ明朝" panose="02020600040205080304" pitchFamily="18" charset="-128"/>
                <a:ea typeface="ＭＳ Ｐ明朝" panose="02020600040205080304" pitchFamily="18" charset="-128"/>
                <a:cs typeface="Meiryo UI" pitchFamily="50" charset="-128"/>
              </a:rPr>
              <a:t>月</a:t>
            </a:r>
            <a:r>
              <a:rPr lang="en-US" altLang="ja-JP" sz="1600" b="1" u="sng" dirty="0">
                <a:solidFill>
                  <a:srgbClr val="FF0000"/>
                </a:solidFill>
                <a:latin typeface="ＭＳ Ｐ明朝" panose="02020600040205080304" pitchFamily="18" charset="-128"/>
                <a:ea typeface="ＭＳ Ｐ明朝" panose="02020600040205080304" pitchFamily="18" charset="-128"/>
                <a:cs typeface="Meiryo UI" pitchFamily="50" charset="-128"/>
              </a:rPr>
              <a:t>7</a:t>
            </a:r>
            <a:r>
              <a:rPr lang="ja-JP" altLang="en-US" sz="1600" b="1" u="sng" dirty="0">
                <a:solidFill>
                  <a:srgbClr val="FF0000"/>
                </a:solidFill>
                <a:latin typeface="ＭＳ Ｐ明朝" panose="02020600040205080304" pitchFamily="18" charset="-128"/>
                <a:ea typeface="ＭＳ Ｐ明朝" panose="02020600040205080304" pitchFamily="18" charset="-128"/>
                <a:cs typeface="Meiryo UI" pitchFamily="50" charset="-128"/>
              </a:rPr>
              <a:t>日（金）</a:t>
            </a:r>
            <a:endParaRPr lang="en-US" altLang="ja-JP" sz="1600" b="1" u="sng" dirty="0">
              <a:solidFill>
                <a:srgbClr val="FF0000"/>
              </a:solidFill>
              <a:latin typeface="ＭＳ Ｐ明朝" panose="02020600040205080304" pitchFamily="18" charset="-128"/>
              <a:ea typeface="ＭＳ Ｐ明朝" panose="02020600040205080304" pitchFamily="18" charset="-128"/>
              <a:cs typeface="Meiryo UI" pitchFamily="50" charset="-128"/>
            </a:endParaRPr>
          </a:p>
          <a:p>
            <a:pPr algn="ctr"/>
            <a:endParaRPr lang="en-US" altLang="ja-JP" sz="1100" b="1" dirty="0">
              <a:latin typeface="ＭＳ Ｐ明朝" panose="02020600040205080304" pitchFamily="18" charset="-128"/>
              <a:ea typeface="ＭＳ Ｐ明朝" panose="02020600040205080304" pitchFamily="18" charset="-128"/>
              <a:cs typeface="Meiryo UI" pitchFamily="50" charset="-128"/>
            </a:endParaRPr>
          </a:p>
        </p:txBody>
      </p:sp>
      <p:graphicFrame>
        <p:nvGraphicFramePr>
          <p:cNvPr id="7" name="表 6">
            <a:extLst>
              <a:ext uri="{FF2B5EF4-FFF2-40B4-BE49-F238E27FC236}">
                <a16:creationId xmlns:a16="http://schemas.microsoft.com/office/drawing/2014/main" id="{CF8C795B-20F9-F023-6CF1-95991A65AF3E}"/>
              </a:ext>
            </a:extLst>
          </p:cNvPr>
          <p:cNvGraphicFramePr>
            <a:graphicFrameLocks noGrp="1"/>
          </p:cNvGraphicFramePr>
          <p:nvPr>
            <p:extLst>
              <p:ext uri="{D42A27DB-BD31-4B8C-83A1-F6EECF244321}">
                <p14:modId xmlns:p14="http://schemas.microsoft.com/office/powerpoint/2010/main" val="3937544028"/>
              </p:ext>
            </p:extLst>
          </p:nvPr>
        </p:nvGraphicFramePr>
        <p:xfrm>
          <a:off x="393599" y="6257583"/>
          <a:ext cx="6172303" cy="1463159"/>
        </p:xfrm>
        <a:graphic>
          <a:graphicData uri="http://schemas.openxmlformats.org/drawingml/2006/table">
            <a:tbl>
              <a:tblPr/>
              <a:tblGrid>
                <a:gridCol w="6172303">
                  <a:extLst>
                    <a:ext uri="{9D8B030D-6E8A-4147-A177-3AD203B41FA5}">
                      <a16:colId xmlns:a16="http://schemas.microsoft.com/office/drawing/2014/main" val="1783660434"/>
                    </a:ext>
                  </a:extLst>
                </a:gridCol>
              </a:tblGrid>
              <a:tr h="357366">
                <a:tc>
                  <a:txBody>
                    <a:bodyPr/>
                    <a:lstStyle/>
                    <a:p>
                      <a:pPr algn="l" fontAlgn="ctr"/>
                      <a:r>
                        <a:rPr lang="ja-JP" altLang="en-US" sz="1000" b="1" i="0" u="none" strike="noStrike" dirty="0">
                          <a:solidFill>
                            <a:srgbClr val="000000"/>
                          </a:solidFill>
                          <a:effectLst/>
                          <a:latin typeface="ＭＳ Ｐ明朝" panose="02020600040205080304" pitchFamily="18" charset="-128"/>
                          <a:ea typeface="ＭＳ Ｐ明朝" panose="02020600040205080304" pitchFamily="18" charset="-128"/>
                        </a:rPr>
                        <a:t>■ 出展希望のブースタイプについてお聞かせください。　</a:t>
                      </a:r>
                      <a:r>
                        <a:rPr lang="en-US" altLang="ja-JP" sz="1000" b="1" i="0" u="none" strike="noStrike" dirty="0">
                          <a:solidFill>
                            <a:srgbClr val="000000"/>
                          </a:solidFill>
                          <a:effectLst/>
                          <a:latin typeface="ＭＳ Ｐ明朝" panose="02020600040205080304" pitchFamily="18" charset="-128"/>
                          <a:ea typeface="ＭＳ Ｐ明朝" panose="02020600040205080304" pitchFamily="18" charset="-128"/>
                        </a:rPr>
                        <a:t>(</a:t>
                      </a:r>
                      <a:r>
                        <a:rPr lang="ja-JP" altLang="en-US" sz="1000" b="1" i="0" u="none" strike="noStrike" dirty="0">
                          <a:solidFill>
                            <a:srgbClr val="000000"/>
                          </a:solidFill>
                          <a:effectLst/>
                          <a:latin typeface="ＭＳ Ｐ明朝" panose="02020600040205080304" pitchFamily="18" charset="-128"/>
                          <a:ea typeface="ＭＳ Ｐ明朝" panose="02020600040205080304" pitchFamily="18" charset="-128"/>
                        </a:rPr>
                        <a:t>該当する項目に ☑  チェックをご記入ください）</a:t>
                      </a:r>
                    </a:p>
                  </a:txBody>
                  <a:tcPr marL="9850" marR="9850" marT="9850" marB="0" anchor="ctr">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5404581"/>
                  </a:ext>
                </a:extLst>
              </a:tr>
              <a:tr h="344461">
                <a:tc>
                  <a:txBody>
                    <a:bodyPr/>
                    <a:lstStyle/>
                    <a:p>
                      <a:pPr algn="l" fontAlgn="ctr"/>
                      <a:r>
                        <a:rPr lang="ja-JP" altLang="en-US" sz="1100" b="0" i="0" u="none" strike="noStrike" dirty="0">
                          <a:solidFill>
                            <a:schemeClr val="tx1"/>
                          </a:solidFill>
                          <a:effectLst/>
                          <a:latin typeface="ＭＳ Ｐ明朝" panose="02020600040205080304" pitchFamily="18" charset="-128"/>
                          <a:ea typeface="ＭＳ Ｐ明朝" panose="02020600040205080304" pitchFamily="18" charset="-128"/>
                        </a:rPr>
                        <a:t>　　□　</a:t>
                      </a:r>
                      <a:r>
                        <a:rPr lang="ja-JP" altLang="en-US" sz="1000" b="0" i="0" u="none" strike="noStrike" dirty="0">
                          <a:solidFill>
                            <a:schemeClr val="tx1"/>
                          </a:solidFill>
                          <a:effectLst/>
                          <a:latin typeface="ＭＳ Ｐ明朝" panose="02020600040205080304" pitchFamily="18" charset="-128"/>
                          <a:ea typeface="ＭＳ Ｐ明朝" panose="02020600040205080304" pitchFamily="18" charset="-128"/>
                        </a:rPr>
                        <a:t>　</a:t>
                      </a:r>
                      <a:r>
                        <a:rPr lang="en-US" altLang="ja-JP" sz="1000" b="0" i="0" u="none" strike="noStrike" dirty="0">
                          <a:solidFill>
                            <a:schemeClr val="tx1"/>
                          </a:solidFill>
                          <a:effectLst/>
                          <a:latin typeface="ＭＳ Ｐ明朝" panose="02020600040205080304" pitchFamily="18" charset="-128"/>
                          <a:ea typeface="ＭＳ Ｐ明朝" panose="02020600040205080304" pitchFamily="18" charset="-128"/>
                        </a:rPr>
                        <a:t>【</a:t>
                      </a:r>
                      <a:r>
                        <a:rPr lang="ja-JP" altLang="en-US" sz="1000" b="0" i="0" u="none" strike="noStrike" dirty="0">
                          <a:solidFill>
                            <a:schemeClr val="tx1"/>
                          </a:solidFill>
                          <a:effectLst/>
                          <a:latin typeface="ＭＳ Ｐ明朝" panose="02020600040205080304" pitchFamily="18" charset="-128"/>
                          <a:ea typeface="ＭＳ Ｐ明朝" panose="02020600040205080304" pitchFamily="18" charset="-128"/>
                        </a:rPr>
                        <a:t>①</a:t>
                      </a:r>
                      <a:r>
                        <a:rPr lang="en-US" altLang="ja-JP" sz="1000" b="0" i="0" u="none" strike="noStrike" dirty="0">
                          <a:solidFill>
                            <a:schemeClr val="tx1"/>
                          </a:solidFill>
                          <a:effectLst/>
                          <a:latin typeface="ＭＳ Ｐ明朝" panose="02020600040205080304" pitchFamily="18" charset="-128"/>
                          <a:ea typeface="ＭＳ Ｐ明朝" panose="02020600040205080304" pitchFamily="18" charset="-128"/>
                        </a:rPr>
                        <a:t>1</a:t>
                      </a:r>
                      <a:r>
                        <a:rPr lang="ja-JP" altLang="en-US" sz="1000" b="0" i="0" u="none" strike="noStrike" dirty="0">
                          <a:solidFill>
                            <a:schemeClr val="tx1"/>
                          </a:solidFill>
                          <a:effectLst/>
                          <a:latin typeface="ＭＳ Ｐ明朝" panose="02020600040205080304" pitchFamily="18" charset="-128"/>
                          <a:ea typeface="ＭＳ Ｐ明朝" panose="02020600040205080304" pitchFamily="18" charset="-128"/>
                        </a:rPr>
                        <a:t>小間タイプ</a:t>
                      </a:r>
                      <a:r>
                        <a:rPr lang="en-US" altLang="ja-JP" sz="1000" b="0" i="0" u="none" strike="noStrike" dirty="0">
                          <a:solidFill>
                            <a:schemeClr val="tx1"/>
                          </a:solidFill>
                          <a:effectLst/>
                          <a:latin typeface="ＭＳ Ｐ明朝" panose="02020600040205080304" pitchFamily="18" charset="-128"/>
                          <a:ea typeface="ＭＳ Ｐ明朝" panose="02020600040205080304" pitchFamily="18" charset="-128"/>
                        </a:rPr>
                        <a:t>】</a:t>
                      </a:r>
                      <a:r>
                        <a:rPr lang="ja-JP" altLang="en-US" sz="1000" b="0" i="0" u="none" strike="noStrike" dirty="0">
                          <a:solidFill>
                            <a:schemeClr val="tx1"/>
                          </a:solidFill>
                          <a:effectLst/>
                          <a:latin typeface="ＭＳ Ｐ明朝" panose="02020600040205080304" pitchFamily="18" charset="-128"/>
                          <a:ea typeface="ＭＳ Ｐ明朝" panose="02020600040205080304" pitchFamily="18" charset="-128"/>
                        </a:rPr>
                        <a:t>で出展を希望する</a:t>
                      </a:r>
                      <a:endParaRPr lang="ja-JP" altLang="en-US" sz="1000" b="0" i="0" u="sng" strike="noStrike" dirty="0">
                        <a:solidFill>
                          <a:schemeClr val="tx1"/>
                        </a:solidFill>
                        <a:effectLst/>
                        <a:latin typeface="ＭＳ Ｐ明朝" panose="02020600040205080304" pitchFamily="18" charset="-128"/>
                        <a:ea typeface="ＭＳ Ｐ明朝" panose="02020600040205080304" pitchFamily="18" charset="-128"/>
                      </a:endParaRPr>
                    </a:p>
                  </a:txBody>
                  <a:tcPr marL="9850" marR="9850" marT="98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3364235"/>
                  </a:ext>
                </a:extLst>
              </a:tr>
              <a:tr h="380666">
                <a:tc>
                  <a:txBody>
                    <a:bodyPr/>
                    <a:lstStyle/>
                    <a:p>
                      <a:pPr algn="l" fontAlgn="ctr"/>
                      <a:r>
                        <a:rPr lang="ja-JP" altLang="en-US" sz="1100" b="0" i="0" u="none" strike="noStrike" dirty="0">
                          <a:solidFill>
                            <a:schemeClr val="tx1"/>
                          </a:solidFill>
                          <a:effectLst/>
                          <a:latin typeface="ＭＳ Ｐ明朝" panose="02020600040205080304" pitchFamily="18" charset="-128"/>
                          <a:ea typeface="ＭＳ Ｐ明朝" panose="02020600040205080304" pitchFamily="18" charset="-128"/>
                        </a:rPr>
                        <a:t>　　□　　</a:t>
                      </a:r>
                      <a:r>
                        <a:rPr lang="en-US" altLang="ja-JP" sz="1000" b="0" i="0" u="none" strike="noStrike" dirty="0">
                          <a:solidFill>
                            <a:schemeClr val="tx1"/>
                          </a:solidFill>
                          <a:effectLst/>
                          <a:latin typeface="ＭＳ Ｐ明朝" panose="02020600040205080304" pitchFamily="18" charset="-128"/>
                          <a:ea typeface="ＭＳ Ｐ明朝" panose="02020600040205080304" pitchFamily="18" charset="-128"/>
                        </a:rPr>
                        <a:t>【</a:t>
                      </a:r>
                      <a:r>
                        <a:rPr lang="ja-JP" altLang="en-US" sz="1000" b="0" i="0" u="none" strike="noStrike" dirty="0">
                          <a:solidFill>
                            <a:schemeClr val="tx1"/>
                          </a:solidFill>
                          <a:effectLst/>
                          <a:latin typeface="ＭＳ Ｐ明朝" panose="02020600040205080304" pitchFamily="18" charset="-128"/>
                          <a:ea typeface="ＭＳ Ｐ明朝" panose="02020600040205080304" pitchFamily="18" charset="-128"/>
                        </a:rPr>
                        <a:t>②</a:t>
                      </a:r>
                      <a:r>
                        <a:rPr lang="en-US" altLang="ja-JP" sz="1000" b="0" i="0" u="none" strike="noStrike" dirty="0">
                          <a:solidFill>
                            <a:schemeClr val="tx1"/>
                          </a:solidFill>
                          <a:effectLst/>
                          <a:latin typeface="ＭＳ Ｐ明朝" panose="02020600040205080304" pitchFamily="18" charset="-128"/>
                          <a:ea typeface="ＭＳ Ｐ明朝" panose="02020600040205080304" pitchFamily="18" charset="-128"/>
                        </a:rPr>
                        <a:t>2</a:t>
                      </a:r>
                      <a:r>
                        <a:rPr lang="ja-JP" altLang="en-US" sz="1000" b="0" i="0" u="none" strike="noStrike" dirty="0">
                          <a:solidFill>
                            <a:schemeClr val="tx1"/>
                          </a:solidFill>
                          <a:effectLst/>
                          <a:latin typeface="ＭＳ Ｐ明朝" panose="02020600040205080304" pitchFamily="18" charset="-128"/>
                          <a:ea typeface="ＭＳ Ｐ明朝" panose="02020600040205080304" pitchFamily="18" charset="-128"/>
                        </a:rPr>
                        <a:t>小間以上</a:t>
                      </a:r>
                      <a:r>
                        <a:rPr lang="en-US" altLang="ja-JP" sz="1000" b="0" i="0" u="none" strike="noStrike" dirty="0">
                          <a:solidFill>
                            <a:schemeClr val="tx1"/>
                          </a:solidFill>
                          <a:effectLst/>
                          <a:latin typeface="ＭＳ Ｐ明朝" panose="02020600040205080304" pitchFamily="18" charset="-128"/>
                          <a:ea typeface="ＭＳ Ｐ明朝" panose="02020600040205080304" pitchFamily="18" charset="-128"/>
                        </a:rPr>
                        <a:t>】</a:t>
                      </a:r>
                      <a:r>
                        <a:rPr lang="ja-JP" altLang="en-US" sz="1000" b="0" i="0" u="none" strike="noStrike" dirty="0">
                          <a:solidFill>
                            <a:schemeClr val="tx1"/>
                          </a:solidFill>
                          <a:effectLst/>
                          <a:latin typeface="ＭＳ Ｐ明朝" panose="02020600040205080304" pitchFamily="18" charset="-128"/>
                          <a:ea typeface="ＭＳ Ｐ明朝" panose="02020600040205080304" pitchFamily="18" charset="-128"/>
                        </a:rPr>
                        <a:t>で出展を希望する　</a:t>
                      </a:r>
                      <a:r>
                        <a:rPr lang="en-US" altLang="ja-JP" sz="1000" b="0" i="0" u="none" strike="noStrike" dirty="0">
                          <a:solidFill>
                            <a:srgbClr val="000000"/>
                          </a:solidFill>
                          <a:effectLst/>
                          <a:latin typeface="ＭＳ Ｐ明朝" panose="02020600040205080304" pitchFamily="18" charset="-128"/>
                          <a:ea typeface="ＭＳ Ｐ明朝" panose="02020600040205080304" pitchFamily="18" charset="-128"/>
                        </a:rPr>
                        <a:t>※</a:t>
                      </a:r>
                      <a:r>
                        <a:rPr lang="ja-JP" altLang="en-US" sz="1000" b="0" i="0" u="none" strike="noStrike" dirty="0">
                          <a:solidFill>
                            <a:srgbClr val="000000"/>
                          </a:solidFill>
                          <a:effectLst/>
                          <a:latin typeface="ＭＳ Ｐ明朝" panose="02020600040205080304" pitchFamily="18" charset="-128"/>
                          <a:ea typeface="ＭＳ Ｐ明朝" panose="02020600040205080304" pitchFamily="18" charset="-128"/>
                        </a:rPr>
                        <a:t>ご希望の小間サイズをご記入ください</a:t>
                      </a:r>
                      <a:r>
                        <a:rPr lang="ja-JP" altLang="en-US" sz="1000" b="0" i="0" u="none" strike="noStrike" dirty="0">
                          <a:solidFill>
                            <a:schemeClr val="tx1"/>
                          </a:solidFill>
                          <a:effectLst/>
                          <a:latin typeface="ＭＳ Ｐ明朝" panose="02020600040205080304" pitchFamily="18" charset="-128"/>
                          <a:ea typeface="ＭＳ Ｐ明朝" panose="02020600040205080304" pitchFamily="18" charset="-128"/>
                        </a:rPr>
                        <a:t>　　　　（　　　　　　　小間）</a:t>
                      </a:r>
                      <a:endParaRPr lang="ja-JP" altLang="en-US" sz="1000" b="0" i="0" u="sng" strike="noStrike" dirty="0">
                        <a:solidFill>
                          <a:schemeClr val="tx1"/>
                        </a:solidFill>
                        <a:effectLst/>
                        <a:latin typeface="ＭＳ Ｐ明朝" panose="02020600040205080304" pitchFamily="18" charset="-128"/>
                        <a:ea typeface="ＭＳ Ｐ明朝" panose="02020600040205080304" pitchFamily="18" charset="-128"/>
                      </a:endParaRPr>
                    </a:p>
                  </a:txBody>
                  <a:tcPr marL="9850" marR="9850" marT="98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33417038"/>
                  </a:ext>
                </a:extLst>
              </a:tr>
              <a:tr h="380666">
                <a:tc>
                  <a:txBody>
                    <a:bodyPr/>
                    <a:lstStyle/>
                    <a:p>
                      <a:pPr algn="l" fontAlgn="ctr"/>
                      <a:r>
                        <a:rPr lang="ja-JP" altLang="en-US" sz="1000" b="0" i="0" u="none" strike="noStrike" dirty="0">
                          <a:solidFill>
                            <a:schemeClr val="tx1"/>
                          </a:solidFill>
                          <a:effectLst/>
                          <a:latin typeface="ＭＳ Ｐ明朝" panose="02020600040205080304" pitchFamily="18" charset="-128"/>
                          <a:ea typeface="ＭＳ Ｐ明朝" panose="02020600040205080304" pitchFamily="18" charset="-128"/>
                        </a:rPr>
                        <a:t>　　（出展を希望される方はご回答ください）　　□　屋内ブースを希望する　　□　屋外ブースを希望する　　</a:t>
                      </a:r>
                    </a:p>
                  </a:txBody>
                  <a:tcPr marL="9850" marR="9850" marT="985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2697852"/>
                  </a:ext>
                </a:extLst>
              </a:tr>
            </a:tbl>
          </a:graphicData>
        </a:graphic>
      </p:graphicFrame>
    </p:spTree>
    <p:extLst>
      <p:ext uri="{BB962C8B-B14F-4D97-AF65-F5344CB8AC3E}">
        <p14:creationId xmlns:p14="http://schemas.microsoft.com/office/powerpoint/2010/main" val="321231315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2">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20050</TotalTime>
  <Words>2896</Words>
  <Application>Microsoft Office PowerPoint</Application>
  <PresentationFormat>A4 210 x 297 mm</PresentationFormat>
  <Paragraphs>423</Paragraphs>
  <Slides>8</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8</vt:i4>
      </vt:variant>
    </vt:vector>
  </HeadingPairs>
  <TitlesOfParts>
    <vt:vector size="13" baseType="lpstr">
      <vt:lpstr>Meiryo UI</vt:lpstr>
      <vt:lpstr>ＭＳ Ｐ明朝</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佐藤 浩幸</dc:creator>
  <cp:lastModifiedBy>一般財団法人 東北観光推進機構</cp:lastModifiedBy>
  <cp:revision>1026</cp:revision>
  <cp:lastPrinted>2017-07-07T01:17:27Z</cp:lastPrinted>
  <dcterms:created xsi:type="dcterms:W3CDTF">2014-08-06T01:30:59Z</dcterms:created>
  <dcterms:modified xsi:type="dcterms:W3CDTF">2022-09-28T04:48:32Z</dcterms:modified>
</cp:coreProperties>
</file>